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32"/>
  </p:notesMasterIdLst>
  <p:sldIdLst>
    <p:sldId id="257" r:id="rId2"/>
    <p:sldId id="330" r:id="rId3"/>
    <p:sldId id="423" r:id="rId4"/>
    <p:sldId id="424" r:id="rId5"/>
    <p:sldId id="411" r:id="rId6"/>
    <p:sldId id="416" r:id="rId7"/>
    <p:sldId id="414" r:id="rId8"/>
    <p:sldId id="415" r:id="rId9"/>
    <p:sldId id="436" r:id="rId10"/>
    <p:sldId id="360" r:id="rId11"/>
    <p:sldId id="394" r:id="rId12"/>
    <p:sldId id="442" r:id="rId13"/>
    <p:sldId id="438" r:id="rId14"/>
    <p:sldId id="444" r:id="rId15"/>
    <p:sldId id="441" r:id="rId16"/>
    <p:sldId id="445" r:id="rId17"/>
    <p:sldId id="446" r:id="rId18"/>
    <p:sldId id="421" r:id="rId19"/>
    <p:sldId id="447" r:id="rId20"/>
    <p:sldId id="396" r:id="rId21"/>
    <p:sldId id="448" r:id="rId22"/>
    <p:sldId id="356" r:id="rId23"/>
    <p:sldId id="449" r:id="rId24"/>
    <p:sldId id="450" r:id="rId25"/>
    <p:sldId id="453" r:id="rId26"/>
    <p:sldId id="454" r:id="rId27"/>
    <p:sldId id="272" r:id="rId28"/>
    <p:sldId id="455" r:id="rId29"/>
    <p:sldId id="452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FB281-F6B6-C87A-E7BF-01C24EFD36A2}" v="402" dt="2022-06-01T03:08:37.017"/>
    <p1510:client id="{0D464CF8-36EA-44D9-A060-A66CC739BAE7}" v="186" dt="2022-05-17T18:26:57.081"/>
    <p1510:client id="{13B31532-463A-F44B-1052-1A0E3A91220D}" v="84" dt="2022-06-03T12:51:45.291"/>
    <p1510:client id="{3A153B61-0D84-3722-90C5-290FC9ABEE70}" v="129" dt="2022-05-21T14:59:49.446"/>
    <p1510:client id="{4940D357-FCF1-07A2-5C40-6775FA99B91C}" v="772" dt="2022-06-03T11:30:55.082"/>
    <p1510:client id="{4F233EC1-C8A9-BBBA-9F58-B0F38B1CB05C}" v="108" dt="2022-05-26T16:07:33.086"/>
    <p1510:client id="{7FE59FF2-02BD-3D0A-6338-DB94320CFD58}" v="13" dt="2022-05-26T13:29:47.974"/>
    <p1510:client id="{99D9923E-54AA-46D2-1898-16AEFBF92614}" v="80" dt="2022-06-02T02:07:24.295"/>
    <p1510:client id="{A6D6F065-68C2-4930-A5C6-ABB2951B8F99}" v="792" dt="2022-05-19T12:22:15.686"/>
    <p1510:client id="{ABC05197-0723-E2BC-CBD6-B898225B2590}" v="1154" dt="2022-05-30T18:51:28.516"/>
    <p1510:client id="{BBAE369C-0353-F674-BA9E-68FE914F112E}" v="1916" dt="2022-05-27T17:25:58.706"/>
    <p1510:client id="{CAF3B913-F3DA-90CD-5101-9CDC11D90548}" v="80" dt="2022-05-24T00:59:16.473"/>
    <p1510:client id="{D58FC5DD-3638-C33F-5AC6-294984E8B2A3}" v="620" dt="2022-05-20T00:24:38.694"/>
    <p1510:client id="{DDB1ABF4-715E-C886-7433-B55FE8526BA7}" v="504" dt="2022-05-26T00:52:09.952"/>
    <p1510:client id="{F3ED2CB5-1E44-83C3-FD93-277B969ADC7B}" v="13" dt="2022-05-26T13:04:41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15" autoAdjust="0"/>
    <p:restoredTop sz="61612" autoAdjust="0"/>
  </p:normalViewPr>
  <p:slideViewPr>
    <p:cSldViewPr snapToGrid="0">
      <p:cViewPr varScale="1">
        <p:scale>
          <a:sx n="84" d="100"/>
          <a:sy n="84" d="100"/>
        </p:scale>
        <p:origin x="96" y="128"/>
      </p:cViewPr>
      <p:guideLst/>
    </p:cSldViewPr>
  </p:slideViewPr>
  <p:outlineViewPr>
    <p:cViewPr>
      <p:scale>
        <a:sx n="33" d="100"/>
        <a:sy n="33" d="100"/>
      </p:scale>
      <p:origin x="0" y="-67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0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Χρηστος Κατσακιωρης" userId="S::ckatsak@ntua.gr::0be6b8ca-4b66-48cc-b746-e4df193eb80f" providerId="AD" clId="Web-{4940D357-FCF1-07A2-5C40-6775FA99B91C}"/>
    <pc:docChg chg="addSld modSld">
      <pc:chgData name="Χρηστος Κατσακιωρης" userId="S::ckatsak@ntua.gr::0be6b8ca-4b66-48cc-b746-e4df193eb80f" providerId="AD" clId="Web-{4940D357-FCF1-07A2-5C40-6775FA99B91C}" dt="2022-06-03T11:30:55.082" v="4821"/>
      <pc:docMkLst>
        <pc:docMk/>
      </pc:docMkLst>
      <pc:sldChg chg="modSp">
        <pc:chgData name="Χρηστος Κατσακιωρης" userId="S::ckatsak@ntua.gr::0be6b8ca-4b66-48cc-b746-e4df193eb80f" providerId="AD" clId="Web-{4940D357-FCF1-07A2-5C40-6775FA99B91C}" dt="2022-06-03T02:52:57.471" v="4640" actId="20577"/>
        <pc:sldMkLst>
          <pc:docMk/>
          <pc:sldMk cId="3589901528" sldId="272"/>
        </pc:sldMkLst>
        <pc:spChg chg="mod">
          <ac:chgData name="Χρηστος Κατσακιωρης" userId="S::ckatsak@ntua.gr::0be6b8ca-4b66-48cc-b746-e4df193eb80f" providerId="AD" clId="Web-{4940D357-FCF1-07A2-5C40-6775FA99B91C}" dt="2022-06-03T02:52:57.471" v="4640" actId="20577"/>
          <ac:spMkLst>
            <pc:docMk/>
            <pc:sldMk cId="3589901528" sldId="272"/>
            <ac:spMk id="2" creationId="{4CEE3B78-3934-6D28-5E6D-C92497BF0D74}"/>
          </ac:spMkLst>
        </pc:spChg>
      </pc:sldChg>
      <pc:sldChg chg="mod modShow">
        <pc:chgData name="Χρηστος Κατσακιωρης" userId="S::ckatsak@ntua.gr::0be6b8ca-4b66-48cc-b746-e4df193eb80f" providerId="AD" clId="Web-{4940D357-FCF1-07A2-5C40-6775FA99B91C}" dt="2022-06-03T11:26:35.091" v="4786"/>
        <pc:sldMkLst>
          <pc:docMk/>
          <pc:sldMk cId="1389152041" sldId="281"/>
        </pc:sldMkLst>
      </pc:sldChg>
      <pc:sldChg chg="addSp delSp mod modShow">
        <pc:chgData name="Χρηστος Κατσακιωρης" userId="S::ckatsak@ntua.gr::0be6b8ca-4b66-48cc-b746-e4df193eb80f" providerId="AD" clId="Web-{4940D357-FCF1-07A2-5C40-6775FA99B91C}" dt="2022-06-03T11:29:20.392" v="4803"/>
        <pc:sldMkLst>
          <pc:docMk/>
          <pc:sldMk cId="1687008951" sldId="282"/>
        </pc:sldMkLst>
        <pc:spChg chg="del">
          <ac:chgData name="Χρηστος Κατσακιωρης" userId="S::ckatsak@ntua.gr::0be6b8ca-4b66-48cc-b746-e4df193eb80f" providerId="AD" clId="Web-{4940D357-FCF1-07A2-5C40-6775FA99B91C}" dt="2022-06-03T11:29:20.064" v="4802"/>
          <ac:spMkLst>
            <pc:docMk/>
            <pc:sldMk cId="1687008951" sldId="282"/>
            <ac:spMk id="30" creationId="{3E97CC7C-5C57-5091-4EE2-6CBB8976E0EB}"/>
          </ac:spMkLst>
        </pc:spChg>
        <pc:picChg chg="add">
          <ac:chgData name="Χρηστος Κατσακιωρης" userId="S::ckatsak@ntua.gr::0be6b8ca-4b66-48cc-b746-e4df193eb80f" providerId="AD" clId="Web-{4940D357-FCF1-07A2-5C40-6775FA99B91C}" dt="2022-06-03T11:29:20.392" v="4803"/>
          <ac:picMkLst>
            <pc:docMk/>
            <pc:sldMk cId="1687008951" sldId="282"/>
            <ac:picMk id="4" creationId="{EA3C4F3C-07B5-D48E-AF2E-2E6AEFF2F4A3}"/>
          </ac:picMkLst>
        </pc:picChg>
      </pc:sldChg>
      <pc:sldChg chg="addSp delSp mod modShow">
        <pc:chgData name="Χρηστος Κατσακιωρης" userId="S::ckatsak@ntua.gr::0be6b8ca-4b66-48cc-b746-e4df193eb80f" providerId="AD" clId="Web-{4940D357-FCF1-07A2-5C40-6775FA99B91C}" dt="2022-06-03T11:29:24.158" v="4805"/>
        <pc:sldMkLst>
          <pc:docMk/>
          <pc:sldMk cId="1364043051" sldId="283"/>
        </pc:sldMkLst>
        <pc:spChg chg="del">
          <ac:chgData name="Χρηστος Κατσακιωρης" userId="S::ckatsak@ntua.gr::0be6b8ca-4b66-48cc-b746-e4df193eb80f" providerId="AD" clId="Web-{4940D357-FCF1-07A2-5C40-6775FA99B91C}" dt="2022-06-03T11:29:23.814" v="4804"/>
          <ac:spMkLst>
            <pc:docMk/>
            <pc:sldMk cId="1364043051" sldId="283"/>
            <ac:spMk id="30" creationId="{3E97CC7C-5C57-5091-4EE2-6CBB8976E0EB}"/>
          </ac:spMkLst>
        </pc:spChg>
        <pc:picChg chg="add">
          <ac:chgData name="Χρηστος Κατσακιωρης" userId="S::ckatsak@ntua.gr::0be6b8ca-4b66-48cc-b746-e4df193eb80f" providerId="AD" clId="Web-{4940D357-FCF1-07A2-5C40-6775FA99B91C}" dt="2022-06-03T11:29:24.158" v="4805"/>
          <ac:picMkLst>
            <pc:docMk/>
            <pc:sldMk cId="1364043051" sldId="283"/>
            <ac:picMk id="12" creationId="{8A767F52-B365-F8D7-E136-E3654C32A0BC}"/>
          </ac:picMkLst>
        </pc:picChg>
      </pc:sldChg>
      <pc:sldChg chg="addSp delSp modSp addAnim delAnim modAnim">
        <pc:chgData name="Χρηστος Κατσακιωρης" userId="S::ckatsak@ntua.gr::0be6b8ca-4b66-48cc-b746-e4df193eb80f" providerId="AD" clId="Web-{4940D357-FCF1-07A2-5C40-6775FA99B91C}" dt="2022-06-03T11:17:17.124" v="4782" actId="1076"/>
        <pc:sldMkLst>
          <pc:docMk/>
          <pc:sldMk cId="19460938" sldId="286"/>
        </pc:sldMkLst>
        <pc:spChg chg="add mod">
          <ac:chgData name="Χρηστος Κατσακιωρης" userId="S::ckatsak@ntua.gr::0be6b8ca-4b66-48cc-b746-e4df193eb80f" providerId="AD" clId="Web-{4940D357-FCF1-07A2-5C40-6775FA99B91C}" dt="2022-06-03T11:17:17.124" v="4782" actId="1076"/>
          <ac:spMkLst>
            <pc:docMk/>
            <pc:sldMk cId="19460938" sldId="286"/>
            <ac:spMk id="5" creationId="{8DB83175-FC66-1F60-45E3-886C78F7FA66}"/>
          </ac:spMkLst>
        </pc:spChg>
        <pc:spChg chg="mod">
          <ac:chgData name="Χρηστος Κατσακιωρης" userId="S::ckatsak@ntua.gr::0be6b8ca-4b66-48cc-b746-e4df193eb80f" providerId="AD" clId="Web-{4940D357-FCF1-07A2-5C40-6775FA99B91C}" dt="2022-06-03T11:17:07.342" v="4781" actId="20577"/>
          <ac:spMkLst>
            <pc:docMk/>
            <pc:sldMk cId="19460938" sldId="286"/>
            <ac:spMk id="7" creationId="{11D8F9FA-9ABB-7469-7EBC-B821E18F66F3}"/>
          </ac:spMkLst>
        </pc:spChg>
        <pc:spChg chg="del">
          <ac:chgData name="Χρηστος Κατσακιωρης" userId="S::ckatsak@ntua.gr::0be6b8ca-4b66-48cc-b746-e4df193eb80f" providerId="AD" clId="Web-{4940D357-FCF1-07A2-5C40-6775FA99B91C}" dt="2022-06-03T11:14:56.323" v="4762"/>
          <ac:spMkLst>
            <pc:docMk/>
            <pc:sldMk cId="19460938" sldId="286"/>
            <ac:spMk id="20" creationId="{64F054F8-0A3A-DFD7-D721-22148F5BDEB0}"/>
          </ac:spMkLst>
        </pc:spChg>
      </pc:sldChg>
      <pc:sldChg chg="addSp delSp modSp addAnim delAnim modAnim">
        <pc:chgData name="Χρηστος Κατσακιωρης" userId="S::ckatsak@ntua.gr::0be6b8ca-4b66-48cc-b746-e4df193eb80f" providerId="AD" clId="Web-{4940D357-FCF1-07A2-5C40-6775FA99B91C}" dt="2022-06-03T11:16:57.029" v="4779" actId="20577"/>
        <pc:sldMkLst>
          <pc:docMk/>
          <pc:sldMk cId="4073436608" sldId="287"/>
        </pc:sldMkLst>
        <pc:spChg chg="add del">
          <ac:chgData name="Χρηστος Κατσακιωρης" userId="S::ckatsak@ntua.gr::0be6b8ca-4b66-48cc-b746-e4df193eb80f" providerId="AD" clId="Web-{4940D357-FCF1-07A2-5C40-6775FA99B91C}" dt="2022-06-03T11:16:33.154" v="4774"/>
          <ac:spMkLst>
            <pc:docMk/>
            <pc:sldMk cId="4073436608" sldId="287"/>
            <ac:spMk id="5" creationId="{D56D5E84-3436-B7F3-2EBF-C0AD58E54ADA}"/>
          </ac:spMkLst>
        </pc:spChg>
        <pc:spChg chg="del">
          <ac:chgData name="Χρηστος Κατσακιωρης" userId="S::ckatsak@ntua.gr::0be6b8ca-4b66-48cc-b746-e4df193eb80f" providerId="AD" clId="Web-{4940D357-FCF1-07A2-5C40-6775FA99B91C}" dt="2022-06-03T11:16:36.060" v="4775"/>
          <ac:spMkLst>
            <pc:docMk/>
            <pc:sldMk cId="4073436608" sldId="287"/>
            <ac:spMk id="7" creationId="{11D8F9FA-9ABB-7469-7EBC-B821E18F66F3}"/>
          </ac:spMkLst>
        </pc:spChg>
        <pc:spChg chg="add mod">
          <ac:chgData name="Χρηστος Κατσακιωρης" userId="S::ckatsak@ntua.gr::0be6b8ca-4b66-48cc-b746-e4df193eb80f" providerId="AD" clId="Web-{4940D357-FCF1-07A2-5C40-6775FA99B91C}" dt="2022-06-03T11:16:57.029" v="4779" actId="20577"/>
          <ac:spMkLst>
            <pc:docMk/>
            <pc:sldMk cId="4073436608" sldId="287"/>
            <ac:spMk id="13" creationId="{6C9F6950-0E6F-D0DA-3AFD-D4718136D0E9}"/>
          </ac:spMkLst>
        </pc:spChg>
      </pc:sldChg>
      <pc:sldChg chg="modSp">
        <pc:chgData name="Χρηστος Κατσακιωρης" userId="S::ckatsak@ntua.gr::0be6b8ca-4b66-48cc-b746-e4df193eb80f" providerId="AD" clId="Web-{4940D357-FCF1-07A2-5C40-6775FA99B91C}" dt="2022-06-03T11:20:28.972" v="4784" actId="1076"/>
        <pc:sldMkLst>
          <pc:docMk/>
          <pc:sldMk cId="2368294666" sldId="292"/>
        </pc:sldMkLst>
        <pc:spChg chg="mod">
          <ac:chgData name="Χρηστος Κατσακιωρης" userId="S::ckatsak@ntua.gr::0be6b8ca-4b66-48cc-b746-e4df193eb80f" providerId="AD" clId="Web-{4940D357-FCF1-07A2-5C40-6775FA99B91C}" dt="2022-06-03T11:20:28.972" v="4784" actId="1076"/>
          <ac:spMkLst>
            <pc:docMk/>
            <pc:sldMk cId="2368294666" sldId="292"/>
            <ac:spMk id="20" creationId="{64F054F8-0A3A-DFD7-D721-22148F5BDEB0}"/>
          </ac:spMkLst>
        </pc:spChg>
      </pc:sldChg>
      <pc:sldChg chg="modSp modNotes">
        <pc:chgData name="Χρηστος Κατσακιωρης" userId="S::ckatsak@ntua.gr::0be6b8ca-4b66-48cc-b746-e4df193eb80f" providerId="AD" clId="Web-{4940D357-FCF1-07A2-5C40-6775FA99B91C}" dt="2022-06-02T23:57:55.984" v="2909"/>
        <pc:sldMkLst>
          <pc:docMk/>
          <pc:sldMk cId="3506117452" sldId="314"/>
        </pc:sldMkLst>
        <pc:picChg chg="ord">
          <ac:chgData name="Χρηστος Κατσακιωρης" userId="S::ckatsak@ntua.gr::0be6b8ca-4b66-48cc-b746-e4df193eb80f" providerId="AD" clId="Web-{4940D357-FCF1-07A2-5C40-6775FA99B91C}" dt="2022-06-02T21:00:25.750" v="1897"/>
          <ac:picMkLst>
            <pc:docMk/>
            <pc:sldMk cId="3506117452" sldId="314"/>
            <ac:picMk id="6" creationId="{249C6702-266C-FFC1-E470-449D725E38AA}"/>
          </ac:picMkLst>
        </pc:picChg>
      </pc:sldChg>
      <pc:sldChg chg="modNotes">
        <pc:chgData name="Χρηστος Κατσακιωρης" userId="S::ckatsak@ntua.gr::0be6b8ca-4b66-48cc-b746-e4df193eb80f" providerId="AD" clId="Web-{4940D357-FCF1-07A2-5C40-6775FA99B91C}" dt="2022-06-03T02:52:44.205" v="4638"/>
        <pc:sldMkLst>
          <pc:docMk/>
          <pc:sldMk cId="3630957404" sldId="315"/>
        </pc:sldMkLst>
      </pc:sldChg>
      <pc:sldChg chg="addSp delSp modSp add replId modTransition addAnim delAnim modAnim modNotes">
        <pc:chgData name="Χρηστος Κατσακιωρης" userId="S::ckatsak@ntua.gr::0be6b8ca-4b66-48cc-b746-e4df193eb80f" providerId="AD" clId="Web-{4940D357-FCF1-07A2-5C40-6775FA99B91C}" dt="2022-06-03T02:09:24.222" v="3769"/>
        <pc:sldMkLst>
          <pc:docMk/>
          <pc:sldMk cId="534331080" sldId="323"/>
        </pc:sldMkLst>
        <pc:spChg chg="mod">
          <ac:chgData name="Χρηστος Κατσακιωρης" userId="S::ckatsak@ntua.gr::0be6b8ca-4b66-48cc-b746-e4df193eb80f" providerId="AD" clId="Web-{4940D357-FCF1-07A2-5C40-6775FA99B91C}" dt="2022-06-03T00:13:42.827" v="3280" actId="20577"/>
          <ac:spMkLst>
            <pc:docMk/>
            <pc:sldMk cId="534331080" sldId="323"/>
            <ac:spMk id="2" creationId="{4CEE3B78-3934-6D28-5E6D-C92497BF0D74}"/>
          </ac:spMkLst>
        </pc:spChg>
        <pc:spChg chg="add mod">
          <ac:chgData name="Χρηστος Κατσακιωρης" userId="S::ckatsak@ntua.gr::0be6b8ca-4b66-48cc-b746-e4df193eb80f" providerId="AD" clId="Web-{4940D357-FCF1-07A2-5C40-6775FA99B91C}" dt="2022-06-03T02:05:06.637" v="3614" actId="20577"/>
          <ac:spMkLst>
            <pc:docMk/>
            <pc:sldMk cId="534331080" sldId="323"/>
            <ac:spMk id="3" creationId="{71D59D85-7591-9FD1-17C5-625E6125E923}"/>
          </ac:spMkLst>
        </pc:spChg>
        <pc:spChg chg="add mod">
          <ac:chgData name="Χρηστος Κατσακιωρης" userId="S::ckatsak@ntua.gr::0be6b8ca-4b66-48cc-b746-e4df193eb80f" providerId="AD" clId="Web-{4940D357-FCF1-07A2-5C40-6775FA99B91C}" dt="2022-06-03T02:03:49.228" v="3574" actId="20577"/>
          <ac:spMkLst>
            <pc:docMk/>
            <pc:sldMk cId="534331080" sldId="323"/>
            <ac:spMk id="12" creationId="{5F6B960B-B2D9-4AA1-10F9-1A7B0E90264C}"/>
          </ac:spMkLst>
        </pc:spChg>
        <pc:spChg chg="add del">
          <ac:chgData name="Χρηστος Κατσακιωρης" userId="S::ckatsak@ntua.gr::0be6b8ca-4b66-48cc-b746-e4df193eb80f" providerId="AD" clId="Web-{4940D357-FCF1-07A2-5C40-6775FA99B91C}" dt="2022-06-02T23:52:11.708" v="2840"/>
          <ac:spMkLst>
            <pc:docMk/>
            <pc:sldMk cId="534331080" sldId="323"/>
            <ac:spMk id="13" creationId="{3E3357E2-D8AD-2A2C-E5D0-36167D579994}"/>
          </ac:spMkLst>
        </pc:spChg>
        <pc:spChg chg="add mod">
          <ac:chgData name="Χρηστος Κατσακιωρης" userId="S::ckatsak@ntua.gr::0be6b8ca-4b66-48cc-b746-e4df193eb80f" providerId="AD" clId="Web-{4940D357-FCF1-07A2-5C40-6775FA99B91C}" dt="2022-06-03T00:17:22.646" v="3281" actId="20577"/>
          <ac:spMkLst>
            <pc:docMk/>
            <pc:sldMk cId="534331080" sldId="323"/>
            <ac:spMk id="16" creationId="{123E9C5D-90E1-85ED-992F-55C196828887}"/>
          </ac:spMkLst>
        </pc:spChg>
        <pc:picChg chg="add del mod">
          <ac:chgData name="Χρηστος Κατσακιωρης" userId="S::ckatsak@ntua.gr::0be6b8ca-4b66-48cc-b746-e4df193eb80f" providerId="AD" clId="Web-{4940D357-FCF1-07A2-5C40-6775FA99B91C}" dt="2022-06-02T23:46:02.371" v="2796"/>
          <ac:picMkLst>
            <pc:docMk/>
            <pc:sldMk cId="534331080" sldId="323"/>
            <ac:picMk id="3" creationId="{09C350F2-D0AD-6666-A75D-D5BE0BA20F51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2T23:51:13.628" v="2826" actId="1076"/>
          <ac:picMkLst>
            <pc:docMk/>
            <pc:sldMk cId="534331080" sldId="323"/>
            <ac:picMk id="4" creationId="{9D912660-B16F-8924-853C-30AD5AF07C38}"/>
          </ac:picMkLst>
        </pc:picChg>
        <pc:picChg chg="del">
          <ac:chgData name="Χρηστος Κατσακιωρης" userId="S::ckatsak@ntua.gr::0be6b8ca-4b66-48cc-b746-e4df193eb80f" providerId="AD" clId="Web-{4940D357-FCF1-07A2-5C40-6775FA99B91C}" dt="2022-06-02T23:45:48.573" v="2794"/>
          <ac:picMkLst>
            <pc:docMk/>
            <pc:sldMk cId="534331080" sldId="323"/>
            <ac:picMk id="6" creationId="{249C6702-266C-FFC1-E470-449D725E38AA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2T23:49:15.579" v="2807" actId="1076"/>
          <ac:picMkLst>
            <pc:docMk/>
            <pc:sldMk cId="534331080" sldId="323"/>
            <ac:picMk id="7" creationId="{F68D8C17-DCA6-49BD-AA1B-1657A8E3FF4B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2T23:56:09.169" v="2900" actId="1076"/>
          <ac:picMkLst>
            <pc:docMk/>
            <pc:sldMk cId="534331080" sldId="323"/>
            <ac:picMk id="9" creationId="{1D646507-D6B8-2BE8-B59B-B50B145124DC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2T23:56:09.185" v="2901" actId="1076"/>
          <ac:picMkLst>
            <pc:docMk/>
            <pc:sldMk cId="534331080" sldId="323"/>
            <ac:picMk id="11" creationId="{B57FE088-C225-AF3A-0B77-DF0BB73771B3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00:01:48.131" v="2958" actId="1076"/>
          <ac:picMkLst>
            <pc:docMk/>
            <pc:sldMk cId="534331080" sldId="323"/>
            <ac:picMk id="14" creationId="{9F53EC63-3013-7AC3-23AE-7A7062DE05A4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00:01:17.865" v="2955" actId="1076"/>
          <ac:picMkLst>
            <pc:docMk/>
            <pc:sldMk cId="534331080" sldId="323"/>
            <ac:picMk id="15" creationId="{7A41803E-F367-A044-27D5-E7B460EAC004}"/>
          </ac:picMkLst>
        </pc:picChg>
      </pc:sldChg>
      <pc:sldChg chg="addSp delSp modSp add replId addAnim delAnim modAnim">
        <pc:chgData name="Χρηστος Κατσακιωρης" userId="S::ckatsak@ntua.gr::0be6b8ca-4b66-48cc-b746-e4df193eb80f" providerId="AD" clId="Web-{4940D357-FCF1-07A2-5C40-6775FA99B91C}" dt="2022-06-03T11:29:32.658" v="4809"/>
        <pc:sldMkLst>
          <pc:docMk/>
          <pc:sldMk cId="1146238038" sldId="324"/>
        </pc:sldMkLst>
        <pc:spChg chg="del">
          <ac:chgData name="Χρηστος Κατσακιωρης" userId="S::ckatsak@ntua.gr::0be6b8ca-4b66-48cc-b746-e4df193eb80f" providerId="AD" clId="Web-{4940D357-FCF1-07A2-5C40-6775FA99B91C}" dt="2022-06-03T11:29:32.345" v="4808"/>
          <ac:spMkLst>
            <pc:docMk/>
            <pc:sldMk cId="1146238038" sldId="324"/>
            <ac:spMk id="30" creationId="{3E97CC7C-5C57-5091-4EE2-6CBB8976E0EB}"/>
          </ac:spMkLst>
        </pc:spChg>
        <pc:spChg chg="del">
          <ac:chgData name="Χρηστος Κατσακιωρης" userId="S::ckatsak@ntua.gr::0be6b8ca-4b66-48cc-b746-e4df193eb80f" providerId="AD" clId="Web-{4940D357-FCF1-07A2-5C40-6775FA99B91C}" dt="2022-06-03T11:11:19.990" v="4722"/>
          <ac:spMkLst>
            <pc:docMk/>
            <pc:sldMk cId="1146238038" sldId="324"/>
            <ac:spMk id="328" creationId="{A855D55B-72F4-33C8-FAE1-F75E5326CD27}"/>
          </ac:spMkLst>
        </pc:spChg>
        <pc:spChg chg="del">
          <ac:chgData name="Χρηστος Κατσακιωρης" userId="S::ckatsak@ntua.gr::0be6b8ca-4b66-48cc-b746-e4df193eb80f" providerId="AD" clId="Web-{4940D357-FCF1-07A2-5C40-6775FA99B91C}" dt="2022-06-03T11:11:16.036" v="4719"/>
          <ac:spMkLst>
            <pc:docMk/>
            <pc:sldMk cId="1146238038" sldId="324"/>
            <ac:spMk id="331" creationId="{1E70ADBF-E891-08DE-8716-E70F3FCD256C}"/>
          </ac:spMkLst>
        </pc:spChg>
        <pc:spChg chg="del">
          <ac:chgData name="Χρηστος Κατσακιωρης" userId="S::ckatsak@ntua.gr::0be6b8ca-4b66-48cc-b746-e4df193eb80f" providerId="AD" clId="Web-{4940D357-FCF1-07A2-5C40-6775FA99B91C}" dt="2022-06-03T11:11:17.693" v="4720"/>
          <ac:spMkLst>
            <pc:docMk/>
            <pc:sldMk cId="1146238038" sldId="324"/>
            <ac:spMk id="333" creationId="{FCA8A0EE-ACA2-B1D5-FAEF-A8F4F5DBDE16}"/>
          </ac:spMkLst>
        </pc:spChg>
        <pc:spChg chg="del">
          <ac:chgData name="Χρηστος Κατσακιωρης" userId="S::ckatsak@ntua.gr::0be6b8ca-4b66-48cc-b746-e4df193eb80f" providerId="AD" clId="Web-{4940D357-FCF1-07A2-5C40-6775FA99B91C}" dt="2022-06-03T11:11:19.443" v="4721"/>
          <ac:spMkLst>
            <pc:docMk/>
            <pc:sldMk cId="1146238038" sldId="324"/>
            <ac:spMk id="335" creationId="{B7561BE0-CF37-4CD5-FE22-661E1F37F167}"/>
          </ac:spMkLst>
        </pc:spChg>
        <pc:picChg chg="add del">
          <ac:chgData name="Χρηστος Κατσακιωρης" userId="S::ckatsak@ntua.gr::0be6b8ca-4b66-48cc-b746-e4df193eb80f" providerId="AD" clId="Web-{4940D357-FCF1-07A2-5C40-6775FA99B91C}" dt="2022-06-03T11:11:03.583" v="4717"/>
          <ac:picMkLst>
            <pc:docMk/>
            <pc:sldMk cId="1146238038" sldId="324"/>
            <ac:picMk id="12" creationId="{4134315A-5067-2D6A-2E36-9059A87D6B25}"/>
          </ac:picMkLst>
        </pc:picChg>
        <pc:picChg chg="add del">
          <ac:chgData name="Χρηστος Κατσακιωρης" userId="S::ckatsak@ntua.gr::0be6b8ca-4b66-48cc-b746-e4df193eb80f" providerId="AD" clId="Web-{4940D357-FCF1-07A2-5C40-6775FA99B91C}" dt="2022-06-03T11:11:03.583" v="4716"/>
          <ac:picMkLst>
            <pc:docMk/>
            <pc:sldMk cId="1146238038" sldId="324"/>
            <ac:picMk id="15" creationId="{05A606FF-9E46-09C0-57DB-1755EEB05078}"/>
          </ac:picMkLst>
        </pc:picChg>
        <pc:picChg chg="add del">
          <ac:chgData name="Χρηστος Κατσακιωρης" userId="S::ckatsak@ntua.gr::0be6b8ca-4b66-48cc-b746-e4df193eb80f" providerId="AD" clId="Web-{4940D357-FCF1-07A2-5C40-6775FA99B91C}" dt="2022-06-03T11:11:03.583" v="4715"/>
          <ac:picMkLst>
            <pc:docMk/>
            <pc:sldMk cId="1146238038" sldId="324"/>
            <ac:picMk id="17" creationId="{10FC8670-5DDD-F331-39F6-15AB993E3366}"/>
          </ac:picMkLst>
        </pc:picChg>
        <pc:picChg chg="add del">
          <ac:chgData name="Χρηστος Κατσακιωρης" userId="S::ckatsak@ntua.gr::0be6b8ca-4b66-48cc-b746-e4df193eb80f" providerId="AD" clId="Web-{4940D357-FCF1-07A2-5C40-6775FA99B91C}" dt="2022-06-03T11:11:03.583" v="4714"/>
          <ac:picMkLst>
            <pc:docMk/>
            <pc:sldMk cId="1146238038" sldId="324"/>
            <ac:picMk id="19" creationId="{D2F383FC-704E-B9D4-1F67-1F25D67A1C8E}"/>
          </ac:picMkLst>
        </pc:picChg>
        <pc:picChg chg="add del">
          <ac:chgData name="Χρηστος Κατσακιωρης" userId="S::ckatsak@ntua.gr::0be6b8ca-4b66-48cc-b746-e4df193eb80f" providerId="AD" clId="Web-{4940D357-FCF1-07A2-5C40-6775FA99B91C}" dt="2022-06-03T11:11:03.583" v="4713"/>
          <ac:picMkLst>
            <pc:docMk/>
            <pc:sldMk cId="1146238038" sldId="324"/>
            <ac:picMk id="21" creationId="{149C5B35-54EB-3CF5-4F4C-6990FC243CCB}"/>
          </ac:picMkLst>
        </pc:picChg>
        <pc:picChg chg="add del">
          <ac:chgData name="Χρηστος Κατσακιωρης" userId="S::ckatsak@ntua.gr::0be6b8ca-4b66-48cc-b746-e4df193eb80f" providerId="AD" clId="Web-{4940D357-FCF1-07A2-5C40-6775FA99B91C}" dt="2022-06-03T11:11:03.583" v="4712"/>
          <ac:picMkLst>
            <pc:docMk/>
            <pc:sldMk cId="1146238038" sldId="324"/>
            <ac:picMk id="23" creationId="{7B688718-1504-56DB-FE3E-2CB8D8A33B03}"/>
          </ac:picMkLst>
        </pc:picChg>
        <pc:picChg chg="add del">
          <ac:chgData name="Χρηστος Κατσακιωρης" userId="S::ckatsak@ntua.gr::0be6b8ca-4b66-48cc-b746-e4df193eb80f" providerId="AD" clId="Web-{4940D357-FCF1-07A2-5C40-6775FA99B91C}" dt="2022-06-03T11:11:03.583" v="4711"/>
          <ac:picMkLst>
            <pc:docMk/>
            <pc:sldMk cId="1146238038" sldId="324"/>
            <ac:picMk id="25" creationId="{4D322DAD-225C-1FB8-267B-789F6788AB75}"/>
          </ac:picMkLst>
        </pc:picChg>
        <pc:picChg chg="add">
          <ac:chgData name="Χρηστος Κατσακιωρης" userId="S::ckatsak@ntua.gr::0be6b8ca-4b66-48cc-b746-e4df193eb80f" providerId="AD" clId="Web-{4940D357-FCF1-07A2-5C40-6775FA99B91C}" dt="2022-06-03T11:11:29.068" v="4723"/>
          <ac:picMkLst>
            <pc:docMk/>
            <pc:sldMk cId="1146238038" sldId="324"/>
            <ac:picMk id="28" creationId="{96FDD8B0-8490-DC02-6DCA-686F10FDBE7A}"/>
          </ac:picMkLst>
        </pc:picChg>
        <pc:picChg chg="add del">
          <ac:chgData name="Χρηστος Κατσακιωρης" userId="S::ckatsak@ntua.gr::0be6b8ca-4b66-48cc-b746-e4df193eb80f" providerId="AD" clId="Web-{4940D357-FCF1-07A2-5C40-6775FA99B91C}" dt="2022-06-03T11:12:02.631" v="4733"/>
          <ac:picMkLst>
            <pc:docMk/>
            <pc:sldMk cId="1146238038" sldId="324"/>
            <ac:picMk id="31" creationId="{6C76CC13-4910-7C0F-42DC-FC70404F7F3F}"/>
          </ac:picMkLst>
        </pc:picChg>
        <pc:picChg chg="add">
          <ac:chgData name="Χρηστος Κατσακιωρης" userId="S::ckatsak@ntua.gr::0be6b8ca-4b66-48cc-b746-e4df193eb80f" providerId="AD" clId="Web-{4940D357-FCF1-07A2-5C40-6775FA99B91C}" dt="2022-06-03T11:11:29.099" v="4725"/>
          <ac:picMkLst>
            <pc:docMk/>
            <pc:sldMk cId="1146238038" sldId="324"/>
            <ac:picMk id="33" creationId="{D59D3612-CB5E-6F1A-A73A-515CF835C4EA}"/>
          </ac:picMkLst>
        </pc:picChg>
        <pc:picChg chg="add del">
          <ac:chgData name="Χρηστος Κατσακιωρης" userId="S::ckatsak@ntua.gr::0be6b8ca-4b66-48cc-b746-e4df193eb80f" providerId="AD" clId="Web-{4940D357-FCF1-07A2-5C40-6775FA99B91C}" dt="2022-06-03T11:12:15.460" v="4736"/>
          <ac:picMkLst>
            <pc:docMk/>
            <pc:sldMk cId="1146238038" sldId="324"/>
            <ac:picMk id="35" creationId="{FA6EB273-1CB4-71EF-DEAE-D7D0FDF44046}"/>
          </ac:picMkLst>
        </pc:picChg>
        <pc:picChg chg="add">
          <ac:chgData name="Χρηστος Κατσακιωρης" userId="S::ckatsak@ntua.gr::0be6b8ca-4b66-48cc-b746-e4df193eb80f" providerId="AD" clId="Web-{4940D357-FCF1-07A2-5C40-6775FA99B91C}" dt="2022-06-03T11:11:29.130" v="4727"/>
          <ac:picMkLst>
            <pc:docMk/>
            <pc:sldMk cId="1146238038" sldId="324"/>
            <ac:picMk id="37" creationId="{84C8D408-7212-8358-1E46-DF1D3D5D3DA9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11:12:04.678" v="4734" actId="1076"/>
          <ac:picMkLst>
            <pc:docMk/>
            <pc:sldMk cId="1146238038" sldId="324"/>
            <ac:picMk id="39" creationId="{E8912B74-EF18-65F0-B3FB-DA2C9F3E851D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11:12:17.929" v="4737" actId="1076"/>
          <ac:picMkLst>
            <pc:docMk/>
            <pc:sldMk cId="1146238038" sldId="324"/>
            <ac:picMk id="41" creationId="{3EF5DF78-088F-F528-8450-23B454FEB240}"/>
          </ac:picMkLst>
        </pc:picChg>
        <pc:picChg chg="add">
          <ac:chgData name="Χρηστος Κατσακιωρης" userId="S::ckatsak@ntua.gr::0be6b8ca-4b66-48cc-b746-e4df193eb80f" providerId="AD" clId="Web-{4940D357-FCF1-07A2-5C40-6775FA99B91C}" dt="2022-06-03T11:29:32.658" v="4809"/>
          <ac:picMkLst>
            <pc:docMk/>
            <pc:sldMk cId="1146238038" sldId="324"/>
            <ac:picMk id="43" creationId="{CD306323-17FF-C9D1-4BA1-8B1857843EB1}"/>
          </ac:picMkLst>
        </pc:picChg>
        <pc:picChg chg="del">
          <ac:chgData name="Χρηστος Κατσακιωρης" userId="S::ckatsak@ntua.gr::0be6b8ca-4b66-48cc-b746-e4df193eb80f" providerId="AD" clId="Web-{4940D357-FCF1-07A2-5C40-6775FA99B91C}" dt="2022-06-03T11:11:14.771" v="4718"/>
          <ac:picMkLst>
            <pc:docMk/>
            <pc:sldMk cId="1146238038" sldId="324"/>
            <ac:picMk id="336" creationId="{2177845F-F021-5632-4216-E4020C04DC5A}"/>
          </ac:picMkLst>
        </pc:picChg>
      </pc:sldChg>
      <pc:sldChg chg="addSp delSp modSp add replId addAnim delAnim modAnim">
        <pc:chgData name="Χρηστος Κατσακιωρης" userId="S::ckatsak@ntua.gr::0be6b8ca-4b66-48cc-b746-e4df193eb80f" providerId="AD" clId="Web-{4940D357-FCF1-07A2-5C40-6775FA99B91C}" dt="2022-06-03T11:29:28.955" v="4807"/>
        <pc:sldMkLst>
          <pc:docMk/>
          <pc:sldMk cId="3235820384" sldId="325"/>
        </pc:sldMkLst>
        <pc:spChg chg="del">
          <ac:chgData name="Χρηστος Κατσακιωρης" userId="S::ckatsak@ntua.gr::0be6b8ca-4b66-48cc-b746-e4df193eb80f" providerId="AD" clId="Web-{4940D357-FCF1-07A2-5C40-6775FA99B91C}" dt="2022-06-03T11:29:28.627" v="4806"/>
          <ac:spMkLst>
            <pc:docMk/>
            <pc:sldMk cId="3235820384" sldId="325"/>
            <ac:spMk id="30" creationId="{3E97CC7C-5C57-5091-4EE2-6CBB8976E0EB}"/>
          </ac:spMkLst>
        </pc:spChg>
        <pc:spChg chg="add del">
          <ac:chgData name="Χρηστος Κατσακιωρης" userId="S::ckatsak@ntua.gr::0be6b8ca-4b66-48cc-b746-e4df193eb80f" providerId="AD" clId="Web-{4940D357-FCF1-07A2-5C40-6775FA99B91C}" dt="2022-06-03T11:06:46.686" v="4659"/>
          <ac:spMkLst>
            <pc:docMk/>
            <pc:sldMk cId="3235820384" sldId="325"/>
            <ac:spMk id="328" creationId="{A855D55B-72F4-33C8-FAE1-F75E5326CD27}"/>
          </ac:spMkLst>
        </pc:spChg>
        <pc:spChg chg="add del">
          <ac:chgData name="Χρηστος Κατσακιωρης" userId="S::ckatsak@ntua.gr::0be6b8ca-4b66-48cc-b746-e4df193eb80f" providerId="AD" clId="Web-{4940D357-FCF1-07A2-5C40-6775FA99B91C}" dt="2022-06-03T11:06:47.217" v="4660"/>
          <ac:spMkLst>
            <pc:docMk/>
            <pc:sldMk cId="3235820384" sldId="325"/>
            <ac:spMk id="329" creationId="{7485EA65-E0FA-4073-E975-C4716F22FBA5}"/>
          </ac:spMkLst>
        </pc:spChg>
        <pc:spChg chg="add del">
          <ac:chgData name="Χρηστος Κατσακιωρης" userId="S::ckatsak@ntua.gr::0be6b8ca-4b66-48cc-b746-e4df193eb80f" providerId="AD" clId="Web-{4940D357-FCF1-07A2-5C40-6775FA99B91C}" dt="2022-06-03T11:06:48.014" v="4661"/>
          <ac:spMkLst>
            <pc:docMk/>
            <pc:sldMk cId="3235820384" sldId="325"/>
            <ac:spMk id="330" creationId="{1DFB079C-D384-6047-38E6-02EF09997FCB}"/>
          </ac:spMkLst>
        </pc:spChg>
        <pc:spChg chg="add del">
          <ac:chgData name="Χρηστος Κατσακιωρης" userId="S::ckatsak@ntua.gr::0be6b8ca-4b66-48cc-b746-e4df193eb80f" providerId="AD" clId="Web-{4940D357-FCF1-07A2-5C40-6775FA99B91C}" dt="2022-06-03T11:07:02.171" v="4664"/>
          <ac:spMkLst>
            <pc:docMk/>
            <pc:sldMk cId="3235820384" sldId="325"/>
            <ac:spMk id="331" creationId="{1E70ADBF-E891-08DE-8716-E70F3FCD256C}"/>
          </ac:spMkLst>
        </pc:spChg>
        <pc:spChg chg="del">
          <ac:chgData name="Χρηστος Κατσακιωρης" userId="S::ckatsak@ntua.gr::0be6b8ca-4b66-48cc-b746-e4df193eb80f" providerId="AD" clId="Web-{4940D357-FCF1-07A2-5C40-6775FA99B91C}" dt="2022-06-03T11:05:21.684" v="4645"/>
          <ac:spMkLst>
            <pc:docMk/>
            <pc:sldMk cId="3235820384" sldId="325"/>
            <ac:spMk id="333" creationId="{FCA8A0EE-ACA2-B1D5-FAEF-A8F4F5DBDE16}"/>
          </ac:spMkLst>
        </pc:spChg>
        <pc:spChg chg="del">
          <ac:chgData name="Χρηστος Κατσακιωρης" userId="S::ckatsak@ntua.gr::0be6b8ca-4b66-48cc-b746-e4df193eb80f" providerId="AD" clId="Web-{4940D357-FCF1-07A2-5C40-6775FA99B91C}" dt="2022-06-03T11:05:24.481" v="4646"/>
          <ac:spMkLst>
            <pc:docMk/>
            <pc:sldMk cId="3235820384" sldId="325"/>
            <ac:spMk id="335" creationId="{B7561BE0-CF37-4CD5-FE22-661E1F37F167}"/>
          </ac:spMkLst>
        </pc:spChg>
        <pc:picChg chg="add mod">
          <ac:chgData name="Χρηστος Κατσακιωρης" userId="S::ckatsak@ntua.gr::0be6b8ca-4b66-48cc-b746-e4df193eb80f" providerId="AD" clId="Web-{4940D357-FCF1-07A2-5C40-6775FA99B91C}" dt="2022-06-03T11:08:02.453" v="4683" actId="1076"/>
          <ac:picMkLst>
            <pc:docMk/>
            <pc:sldMk cId="3235820384" sldId="325"/>
            <ac:picMk id="3" creationId="{79BC6A46-B842-1682-4A4D-CEE406B956B3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11:08:02.453" v="4684" actId="1076"/>
          <ac:picMkLst>
            <pc:docMk/>
            <pc:sldMk cId="3235820384" sldId="325"/>
            <ac:picMk id="4" creationId="{DE26E66E-225D-0259-5B9A-0D6D6E7BE648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11:08:02.438" v="4682" actId="1076"/>
          <ac:picMkLst>
            <pc:docMk/>
            <pc:sldMk cId="3235820384" sldId="325"/>
            <ac:picMk id="5" creationId="{C02A3A3A-1D6F-38F1-ED20-31FA2D58C1E0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11:08:02.438" v="4681" actId="1076"/>
          <ac:picMkLst>
            <pc:docMk/>
            <pc:sldMk cId="3235820384" sldId="325"/>
            <ac:picMk id="12" creationId="{DA95F0E8-6B45-4473-45F4-9CB1855C29D6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11:09:36.784" v="4697" actId="14100"/>
          <ac:picMkLst>
            <pc:docMk/>
            <pc:sldMk cId="3235820384" sldId="325"/>
            <ac:picMk id="14" creationId="{49CC4A1D-44BF-6E56-3A60-33E31D3F041F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11:09:56.769" v="4701" actId="14100"/>
          <ac:picMkLst>
            <pc:docMk/>
            <pc:sldMk cId="3235820384" sldId="325"/>
            <ac:picMk id="15" creationId="{9D3A24A8-C896-B862-62BB-5A34204FEC51}"/>
          </ac:picMkLst>
        </pc:picChg>
        <pc:picChg chg="add">
          <ac:chgData name="Χρηστος Κατσακιωρης" userId="S::ckatsak@ntua.gr::0be6b8ca-4b66-48cc-b746-e4df193eb80f" providerId="AD" clId="Web-{4940D357-FCF1-07A2-5C40-6775FA99B91C}" dt="2022-06-03T11:29:28.955" v="4807"/>
          <ac:picMkLst>
            <pc:docMk/>
            <pc:sldMk cId="3235820384" sldId="325"/>
            <ac:picMk id="17" creationId="{DDF7B2EF-19EF-929F-4CB8-E3FF85B7BCEE}"/>
          </ac:picMkLst>
        </pc:picChg>
      </pc:sldChg>
      <pc:sldChg chg="addSp delSp modSp add replId addAnim delAnim modAnim">
        <pc:chgData name="Χρηστος Κατσακιωρης" userId="S::ckatsak@ntua.gr::0be6b8ca-4b66-48cc-b746-e4df193eb80f" providerId="AD" clId="Web-{4940D357-FCF1-07A2-5C40-6775FA99B91C}" dt="2022-06-03T11:30:55.082" v="4821"/>
        <pc:sldMkLst>
          <pc:docMk/>
          <pc:sldMk cId="3177345740" sldId="326"/>
        </pc:sldMkLst>
        <pc:spChg chg="del">
          <ac:chgData name="Χρηστος Κατσακιωρης" userId="S::ckatsak@ntua.gr::0be6b8ca-4b66-48cc-b746-e4df193eb80f" providerId="AD" clId="Web-{4940D357-FCF1-07A2-5C40-6775FA99B91C}" dt="2022-06-03T11:29:59.830" v="4813"/>
          <ac:spMkLst>
            <pc:docMk/>
            <pc:sldMk cId="3177345740" sldId="326"/>
            <ac:spMk id="20" creationId="{BADACC5F-5268-B62A-CE7F-7012990D90CC}"/>
          </ac:spMkLst>
        </pc:spChg>
        <pc:spChg chg="del">
          <ac:chgData name="Χρηστος Κατσακιωρης" userId="S::ckatsak@ntua.gr::0be6b8ca-4b66-48cc-b746-e4df193eb80f" providerId="AD" clId="Web-{4940D357-FCF1-07A2-5C40-6775FA99B91C}" dt="2022-06-03T11:29:07.642" v="4800"/>
          <ac:spMkLst>
            <pc:docMk/>
            <pc:sldMk cId="3177345740" sldId="326"/>
            <ac:spMk id="30" creationId="{3E97CC7C-5C57-5091-4EE2-6CBB8976E0EB}"/>
          </ac:spMkLst>
        </pc:spChg>
        <pc:graphicFrameChg chg="del">
          <ac:chgData name="Χρηστος Κατσακιωρης" userId="S::ckatsak@ntua.gr::0be6b8ca-4b66-48cc-b746-e4df193eb80f" providerId="AD" clId="Web-{4940D357-FCF1-07A2-5C40-6775FA99B91C}" dt="2022-06-03T11:26:39.747" v="4787"/>
          <ac:graphicFrameMkLst>
            <pc:docMk/>
            <pc:sldMk cId="3177345740" sldId="326"/>
            <ac:graphicFrameMk id="18" creationId="{D9DBF5E4-7756-8CD0-0C90-AF161CA30DB6}"/>
          </ac:graphicFrameMkLst>
        </pc:graphicFrameChg>
        <pc:picChg chg="add mod">
          <ac:chgData name="Χρηστος Κατσακιωρης" userId="S::ckatsak@ntua.gr::0be6b8ca-4b66-48cc-b746-e4df193eb80f" providerId="AD" clId="Web-{4940D357-FCF1-07A2-5C40-6775FA99B91C}" dt="2022-06-03T11:27:02.310" v="4791" actId="1076"/>
          <ac:picMkLst>
            <pc:docMk/>
            <pc:sldMk cId="3177345740" sldId="326"/>
            <ac:picMk id="14" creationId="{92572038-C535-2D04-B238-F3B2E779E6CD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11:29:14.111" v="4801" actId="1076"/>
          <ac:picMkLst>
            <pc:docMk/>
            <pc:sldMk cId="3177345740" sldId="326"/>
            <ac:picMk id="15" creationId="{7D6D3FDC-467B-E3D3-D46C-BDDC73F0E334}"/>
          </ac:picMkLst>
        </pc:picChg>
        <pc:picChg chg="add mod">
          <ac:chgData name="Χρηστος Κατσακιωρης" userId="S::ckatsak@ntua.gr::0be6b8ca-4b66-48cc-b746-e4df193eb80f" providerId="AD" clId="Web-{4940D357-FCF1-07A2-5C40-6775FA99B91C}" dt="2022-06-03T11:30:03.362" v="4814" actId="1076"/>
          <ac:picMkLst>
            <pc:docMk/>
            <pc:sldMk cId="3177345740" sldId="326"/>
            <ac:picMk id="16" creationId="{9B1C4F8D-CAE8-A901-1303-E53D62E14338}"/>
          </ac:picMkLst>
        </pc:picChg>
      </pc:sldChg>
    </pc:docChg>
  </pc:docChgLst>
  <pc:docChgLst>
    <pc:chgData name="Χρηστος Κατσακιωρης" userId="S::ckatsak@ntua.gr::0be6b8ca-4b66-48cc-b746-e4df193eb80f" providerId="AD" clId="Web-{0D464CF8-36EA-44D9-A060-A66CC739BAE7}"/>
    <pc:docChg chg="addSld delSld modSld addMainMaster delMainMaster">
      <pc:chgData name="Χρηστος Κατσακιωρης" userId="S::ckatsak@ntua.gr::0be6b8ca-4b66-48cc-b746-e4df193eb80f" providerId="AD" clId="Web-{0D464CF8-36EA-44D9-A060-A66CC739BAE7}" dt="2022-05-17T18:26:57.081" v="185" actId="14100"/>
      <pc:docMkLst>
        <pc:docMk/>
      </pc:docMkLst>
      <pc:sldChg chg="addSp delSp modSp del mod setBg modClrScheme setClrOvrMap chgLayout">
        <pc:chgData name="Χρηστος Κατσακιωρης" userId="S::ckatsak@ntua.gr::0be6b8ca-4b66-48cc-b746-e4df193eb80f" providerId="AD" clId="Web-{0D464CF8-36EA-44D9-A060-A66CC739BAE7}" dt="2022-05-17T18:18:47.580" v="148"/>
        <pc:sldMkLst>
          <pc:docMk/>
          <pc:sldMk cId="109857222" sldId="256"/>
        </pc:sldMkLst>
        <pc:spChg chg="mod">
          <ac:chgData name="Χρηστος Κατσακιωρης" userId="S::ckatsak@ntua.gr::0be6b8ca-4b66-48cc-b746-e4df193eb80f" providerId="AD" clId="Web-{0D464CF8-36EA-44D9-A060-A66CC739BAE7}" dt="2022-05-17T18:16:23.608" v="80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Χρηστος Κατσακιωρης" userId="S::ckatsak@ntua.gr::0be6b8ca-4b66-48cc-b746-e4df193eb80f" providerId="AD" clId="Web-{0D464CF8-36EA-44D9-A060-A66CC739BAE7}" dt="2022-05-17T18:16:29.655" v="81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Χρηστος Κατσακιωρης" userId="S::ckatsak@ntua.gr::0be6b8ca-4b66-48cc-b746-e4df193eb80f" providerId="AD" clId="Web-{0D464CF8-36EA-44D9-A060-A66CC739BAE7}" dt="2022-05-17T18:16:32.311" v="82"/>
          <ac:spMkLst>
            <pc:docMk/>
            <pc:sldMk cId="109857222" sldId="256"/>
            <ac:spMk id="5" creationId="{4AEEE7D8-DC09-1E13-E7CA-FFE990C48B0D}"/>
          </ac:spMkLst>
        </pc:spChg>
        <pc:spChg chg="add del">
          <ac:chgData name="Χρηστος Κατσακιωρης" userId="S::ckatsak@ntua.gr::0be6b8ca-4b66-48cc-b746-e4df193eb80f" providerId="AD" clId="Web-{0D464CF8-36EA-44D9-A060-A66CC739BAE7}" dt="2022-05-17T18:14:13.808" v="1"/>
          <ac:spMkLst>
            <pc:docMk/>
            <pc:sldMk cId="109857222" sldId="256"/>
            <ac:spMk id="8" creationId="{75E183CC-BBFB-4440-B192-64C806A4DD73}"/>
          </ac:spMkLst>
        </pc:spChg>
        <pc:cxnChg chg="add del">
          <ac:chgData name="Χρηστος Κατσακιωρης" userId="S::ckatsak@ntua.gr::0be6b8ca-4b66-48cc-b746-e4df193eb80f" providerId="AD" clId="Web-{0D464CF8-36EA-44D9-A060-A66CC739BAE7}" dt="2022-05-17T18:14:13.808" v="1"/>
          <ac:cxnSpMkLst>
            <pc:docMk/>
            <pc:sldMk cId="109857222" sldId="256"/>
            <ac:cxnSpMk id="10" creationId="{33E5BD89-6A5F-4A85-8770-18685C9BB2BA}"/>
          </ac:cxnSpMkLst>
        </pc:cxnChg>
      </pc:sldChg>
      <pc:sldChg chg="modSp new">
        <pc:chgData name="Χρηστος Κατσακιωρης" userId="S::ckatsak@ntua.gr::0be6b8ca-4b66-48cc-b746-e4df193eb80f" providerId="AD" clId="Web-{0D464CF8-36EA-44D9-A060-A66CC739BAE7}" dt="2022-05-17T18:26:57.081" v="185" actId="14100"/>
        <pc:sldMkLst>
          <pc:docMk/>
          <pc:sldMk cId="1990081043" sldId="257"/>
        </pc:sldMkLst>
        <pc:spChg chg="mod">
          <ac:chgData name="Χρηστος Κατσακιωρης" userId="S::ckatsak@ntua.gr::0be6b8ca-4b66-48cc-b746-e4df193eb80f" providerId="AD" clId="Web-{0D464CF8-36EA-44D9-A060-A66CC739BAE7}" dt="2022-05-17T18:26:57.081" v="185" actId="14100"/>
          <ac:spMkLst>
            <pc:docMk/>
            <pc:sldMk cId="1990081043" sldId="257"/>
            <ac:spMk id="2" creationId="{68744295-6A40-BA06-3FDC-618A35FF4327}"/>
          </ac:spMkLst>
        </pc:spChg>
        <pc:spChg chg="mod">
          <ac:chgData name="Χρηστος Κατσακιωρης" userId="S::ckatsak@ntua.gr::0be6b8ca-4b66-48cc-b746-e4df193eb80f" providerId="AD" clId="Web-{0D464CF8-36EA-44D9-A060-A66CC739BAE7}" dt="2022-05-17T18:22:52.133" v="175" actId="20577"/>
          <ac:spMkLst>
            <pc:docMk/>
            <pc:sldMk cId="1990081043" sldId="257"/>
            <ac:spMk id="3" creationId="{5C527320-EA79-3936-2DB3-3AE4AD5A54D0}"/>
          </ac:spMkLst>
        </pc:spChg>
      </pc:sldChg>
      <pc:sldChg chg="new">
        <pc:chgData name="Χρηστος Κατσακιωρης" userId="S::ckatsak@ntua.gr::0be6b8ca-4b66-48cc-b746-e4df193eb80f" providerId="AD" clId="Web-{0D464CF8-36EA-44D9-A060-A66CC739BAE7}" dt="2022-05-17T18:18:59.971" v="149"/>
        <pc:sldMkLst>
          <pc:docMk/>
          <pc:sldMk cId="800696749" sldId="258"/>
        </pc:sldMkLst>
      </pc:sldChg>
      <pc:sldMasterChg chg="add del addSldLayout delSldLayout">
        <pc:chgData name="Χρηστος Κατσακιωρης" userId="S::ckatsak@ntua.gr::0be6b8ca-4b66-48cc-b746-e4df193eb80f" providerId="AD" clId="Web-{0D464CF8-36EA-44D9-A060-A66CC739BAE7}" dt="2022-05-17T18:14:13.808" v="1"/>
        <pc:sldMasterMkLst>
          <pc:docMk/>
          <pc:sldMasterMk cId="2460954070" sldId="2147483660"/>
        </pc:sldMasterMkLst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Χρηστος Κατσακιωρης" userId="S::ckatsak@ntua.gr::0be6b8ca-4b66-48cc-b746-e4df193eb80f" providerId="AD" clId="Web-{0D464CF8-36EA-44D9-A060-A66CC739BAE7}" dt="2022-05-17T18:14:13.808" v="1"/>
        <pc:sldMasterMkLst>
          <pc:docMk/>
          <pc:sldMasterMk cId="128292524" sldId="2147483698"/>
        </pc:sldMasterMkLst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1066665449" sldId="2147483687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4137843269" sldId="2147483688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2597333913" sldId="2147483689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619230899" sldId="2147483690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1130199740" sldId="2147483691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1987206758" sldId="2147483692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3013688298" sldId="2147483693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1814759153" sldId="2147483694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2283468233" sldId="2147483695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196373480" sldId="2147483696"/>
          </pc:sldLayoutMkLst>
        </pc:sldLayoutChg>
        <pc:sldLayoutChg chg="add del">
          <pc:chgData name="Χρηστος Κατσακιωρης" userId="S::ckatsak@ntua.gr::0be6b8ca-4b66-48cc-b746-e4df193eb80f" providerId="AD" clId="Web-{0D464CF8-36EA-44D9-A060-A66CC739BAE7}" dt="2022-05-17T18:14:13.808" v="1"/>
          <pc:sldLayoutMkLst>
            <pc:docMk/>
            <pc:sldMasterMk cId="128292524" sldId="2147483698"/>
            <pc:sldLayoutMk cId="1659020418" sldId="2147483697"/>
          </pc:sldLayoutMkLst>
        </pc:sldLayoutChg>
      </pc:sldMasterChg>
    </pc:docChg>
  </pc:docChgLst>
  <pc:docChgLst>
    <pc:chgData name="Χρηστος Κατσακιωρης" userId="S::ckatsak@ntua.gr::0be6b8ca-4b66-48cc-b746-e4df193eb80f" providerId="AD" clId="Web-{13B31532-463A-F44B-1052-1A0E3A91220D}"/>
    <pc:docChg chg="delSld modSld">
      <pc:chgData name="Χρηστος Κατσακιωρης" userId="S::ckatsak@ntua.gr::0be6b8ca-4b66-48cc-b746-e4df193eb80f" providerId="AD" clId="Web-{13B31532-463A-F44B-1052-1A0E3A91220D}" dt="2022-06-03T13:16:47.130" v="59"/>
      <pc:docMkLst>
        <pc:docMk/>
      </pc:docMkLst>
      <pc:sldChg chg="del">
        <pc:chgData name="Χρηστος Κατσακιωρης" userId="S::ckatsak@ntua.gr::0be6b8ca-4b66-48cc-b746-e4df193eb80f" providerId="AD" clId="Web-{13B31532-463A-F44B-1052-1A0E3A91220D}" dt="2022-06-03T11:36:03.265" v="0"/>
        <pc:sldMkLst>
          <pc:docMk/>
          <pc:sldMk cId="429247657" sldId="259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39:50.013" v="50"/>
        <pc:sldMkLst>
          <pc:docMk/>
          <pc:sldMk cId="3365079335" sldId="269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40:05.076" v="53"/>
        <pc:sldMkLst>
          <pc:docMk/>
          <pc:sldMk cId="3702147240" sldId="271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36:10.828" v="1"/>
        <pc:sldMkLst>
          <pc:docMk/>
          <pc:sldMk cId="1389152041" sldId="281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36:21.751" v="3"/>
        <pc:sldMkLst>
          <pc:docMk/>
          <pc:sldMk cId="1687008951" sldId="282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36:21.735" v="2"/>
        <pc:sldMkLst>
          <pc:docMk/>
          <pc:sldMk cId="1364043051" sldId="283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36:30.251" v="4"/>
        <pc:sldMkLst>
          <pc:docMk/>
          <pc:sldMk cId="168579799" sldId="284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36:38.924" v="6"/>
        <pc:sldMkLst>
          <pc:docMk/>
          <pc:sldMk cId="1080143099" sldId="285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37:10.300" v="7"/>
        <pc:sldMkLst>
          <pc:docMk/>
          <pc:sldMk cId="3071124454" sldId="288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36:38.924" v="5"/>
        <pc:sldMkLst>
          <pc:docMk/>
          <pc:sldMk cId="3644196739" sldId="289"/>
        </pc:sldMkLst>
      </pc:sldChg>
      <pc:sldChg chg="addSp delSp addAnim delAnim modAnim">
        <pc:chgData name="Χρηστος Κατσακιωρης" userId="S::ckatsak@ntua.gr::0be6b8ca-4b66-48cc-b746-e4df193eb80f" providerId="AD" clId="Web-{13B31532-463A-F44B-1052-1A0E3A91220D}" dt="2022-06-03T11:38:16.633" v="36"/>
        <pc:sldMkLst>
          <pc:docMk/>
          <pc:sldMk cId="1092121347" sldId="290"/>
        </pc:sldMkLst>
        <pc:spChg chg="del">
          <ac:chgData name="Χρηστος Κατσακιωρης" userId="S::ckatsak@ntua.gr::0be6b8ca-4b66-48cc-b746-e4df193eb80f" providerId="AD" clId="Web-{13B31532-463A-F44B-1052-1A0E3A91220D}" dt="2022-06-03T11:38:11.851" v="34"/>
          <ac:spMkLst>
            <pc:docMk/>
            <pc:sldMk cId="1092121347" sldId="290"/>
            <ac:spMk id="4" creationId="{EA201364-5D77-ADC3-F2E1-08B109262390}"/>
          </ac:spMkLst>
        </pc:spChg>
        <pc:spChg chg="add">
          <ac:chgData name="Χρηστος Κατσακιωρης" userId="S::ckatsak@ntua.gr::0be6b8ca-4b66-48cc-b746-e4df193eb80f" providerId="AD" clId="Web-{13B31532-463A-F44B-1052-1A0E3A91220D}" dt="2022-06-03T11:38:12.226" v="35"/>
          <ac:spMkLst>
            <pc:docMk/>
            <pc:sldMk cId="1092121347" sldId="290"/>
            <ac:spMk id="5" creationId="{24D767C5-E48A-ADDE-CA3F-C817EB1B1C81}"/>
          </ac:spMkLst>
        </pc:spChg>
      </pc:sldChg>
      <pc:sldChg chg="addSp delSp addAnim delAnim modAnim">
        <pc:chgData name="Χρηστος Κατσακιωρης" userId="S::ckatsak@ntua.gr::0be6b8ca-4b66-48cc-b746-e4df193eb80f" providerId="AD" clId="Web-{13B31532-463A-F44B-1052-1A0E3A91220D}" dt="2022-06-03T11:39:08.901" v="49"/>
        <pc:sldMkLst>
          <pc:docMk/>
          <pc:sldMk cId="583901977" sldId="291"/>
        </pc:sldMkLst>
        <pc:spChg chg="del">
          <ac:chgData name="Χρηστος Κατσακιωρης" userId="S::ckatsak@ntua.gr::0be6b8ca-4b66-48cc-b746-e4df193eb80f" providerId="AD" clId="Web-{13B31532-463A-F44B-1052-1A0E3A91220D}" dt="2022-06-03T11:38:30.977" v="40"/>
          <ac:spMkLst>
            <pc:docMk/>
            <pc:sldMk cId="583901977" sldId="291"/>
            <ac:spMk id="4" creationId="{EA201364-5D77-ADC3-F2E1-08B109262390}"/>
          </ac:spMkLst>
        </pc:spChg>
        <pc:spChg chg="add">
          <ac:chgData name="Χρηστος Κατσακιωρης" userId="S::ckatsak@ntua.gr::0be6b8ca-4b66-48cc-b746-e4df193eb80f" providerId="AD" clId="Web-{13B31532-463A-F44B-1052-1A0E3A91220D}" dt="2022-06-03T11:38:31.352" v="41"/>
          <ac:spMkLst>
            <pc:docMk/>
            <pc:sldMk cId="583901977" sldId="291"/>
            <ac:spMk id="11" creationId="{A915E2B8-EF81-0186-E655-BFC7136D2659}"/>
          </ac:spMkLst>
        </pc:spChg>
      </pc:sldChg>
      <pc:sldChg chg="addSp delSp modSp addAnim delAnim modAnim">
        <pc:chgData name="Χρηστος Κατσακιωρης" userId="S::ckatsak@ntua.gr::0be6b8ca-4b66-48cc-b746-e4df193eb80f" providerId="AD" clId="Web-{13B31532-463A-F44B-1052-1A0E3A91220D}" dt="2022-06-03T11:39:03.760" v="48"/>
        <pc:sldMkLst>
          <pc:docMk/>
          <pc:sldMk cId="2701084609" sldId="293"/>
        </pc:sldMkLst>
        <pc:spChg chg="del">
          <ac:chgData name="Χρηστος Κατσακιωρης" userId="S::ckatsak@ntua.gr::0be6b8ca-4b66-48cc-b746-e4df193eb80f" providerId="AD" clId="Web-{13B31532-463A-F44B-1052-1A0E3A91220D}" dt="2022-06-03T11:38:47.228" v="42"/>
          <ac:spMkLst>
            <pc:docMk/>
            <pc:sldMk cId="2701084609" sldId="293"/>
            <ac:spMk id="4" creationId="{EA201364-5D77-ADC3-F2E1-08B109262390}"/>
          </ac:spMkLst>
        </pc:spChg>
        <pc:spChg chg="add">
          <ac:chgData name="Χρηστος Κατσακιωρης" userId="S::ckatsak@ntua.gr::0be6b8ca-4b66-48cc-b746-e4df193eb80f" providerId="AD" clId="Web-{13B31532-463A-F44B-1052-1A0E3A91220D}" dt="2022-06-03T11:38:47.525" v="43"/>
          <ac:spMkLst>
            <pc:docMk/>
            <pc:sldMk cId="2701084609" sldId="293"/>
            <ac:spMk id="5" creationId="{206B7FB2-D85D-D0A7-1A12-1036273D1956}"/>
          </ac:spMkLst>
        </pc:spChg>
        <pc:spChg chg="mod">
          <ac:chgData name="Χρηστος Κατσακιωρης" userId="S::ckatsak@ntua.gr::0be6b8ca-4b66-48cc-b746-e4df193eb80f" providerId="AD" clId="Web-{13B31532-463A-F44B-1052-1A0E3A91220D}" dt="2022-06-03T11:38:53.853" v="44" actId="1076"/>
          <ac:spMkLst>
            <pc:docMk/>
            <pc:sldMk cId="2701084609" sldId="293"/>
            <ac:spMk id="11" creationId="{5630CEE0-9C0F-84BC-B66C-15B1322B3BEC}"/>
          </ac:spMkLst>
        </pc:spChg>
      </pc:sldChg>
      <pc:sldChg chg="modSp">
        <pc:chgData name="Χρηστος Κατσακιωρης" userId="S::ckatsak@ntua.gr::0be6b8ca-4b66-48cc-b746-e4df193eb80f" providerId="AD" clId="Web-{13B31532-463A-F44B-1052-1A0E3A91220D}" dt="2022-06-03T11:38:02.288" v="33" actId="1076"/>
        <pc:sldMkLst>
          <pc:docMk/>
          <pc:sldMk cId="3640704641" sldId="294"/>
        </pc:sldMkLst>
        <pc:spChg chg="mod">
          <ac:chgData name="Χρηστος Κατσακιωρης" userId="S::ckatsak@ntua.gr::0be6b8ca-4b66-48cc-b746-e4df193eb80f" providerId="AD" clId="Web-{13B31532-463A-F44B-1052-1A0E3A91220D}" dt="2022-06-03T11:38:02.288" v="33" actId="1076"/>
          <ac:spMkLst>
            <pc:docMk/>
            <pc:sldMk cId="3640704641" sldId="294"/>
            <ac:spMk id="4" creationId="{EA201364-5D77-ADC3-F2E1-08B109262390}"/>
          </ac:spMkLst>
        </pc:spChg>
      </pc:sldChg>
      <pc:sldChg chg="addSp delSp addAnim delAnim modAnim">
        <pc:chgData name="Χρηστος Κατσακιωρης" userId="S::ckatsak@ntua.gr::0be6b8ca-4b66-48cc-b746-e4df193eb80f" providerId="AD" clId="Web-{13B31532-463A-F44B-1052-1A0E3A91220D}" dt="2022-06-03T11:38:26.352" v="39"/>
        <pc:sldMkLst>
          <pc:docMk/>
          <pc:sldMk cId="2136666760" sldId="295"/>
        </pc:sldMkLst>
        <pc:spChg chg="del">
          <ac:chgData name="Χρηστος Κατσακιωρης" userId="S::ckatsak@ntua.gr::0be6b8ca-4b66-48cc-b746-e4df193eb80f" providerId="AD" clId="Web-{13B31532-463A-F44B-1052-1A0E3A91220D}" dt="2022-06-03T11:38:23.445" v="37"/>
          <ac:spMkLst>
            <pc:docMk/>
            <pc:sldMk cId="2136666760" sldId="295"/>
            <ac:spMk id="4" creationId="{EA201364-5D77-ADC3-F2E1-08B109262390}"/>
          </ac:spMkLst>
        </pc:spChg>
        <pc:spChg chg="add">
          <ac:chgData name="Χρηστος Κατσακιωρης" userId="S::ckatsak@ntua.gr::0be6b8ca-4b66-48cc-b746-e4df193eb80f" providerId="AD" clId="Web-{13B31532-463A-F44B-1052-1A0E3A91220D}" dt="2022-06-03T11:38:23.883" v="38"/>
          <ac:spMkLst>
            <pc:docMk/>
            <pc:sldMk cId="2136666760" sldId="295"/>
            <ac:spMk id="13" creationId="{2F5F00CC-E9FF-0480-022F-C33D1DA432C0}"/>
          </ac:spMkLst>
        </pc:spChg>
      </pc:sldChg>
      <pc:sldChg chg="addSp delSp addAnim delAnim modAnim">
        <pc:chgData name="Χρηστος Κατσακιωρης" userId="S::ckatsak@ntua.gr::0be6b8ca-4b66-48cc-b746-e4df193eb80f" providerId="AD" clId="Web-{13B31532-463A-F44B-1052-1A0E3A91220D}" dt="2022-06-03T11:38:59.729" v="47"/>
        <pc:sldMkLst>
          <pc:docMk/>
          <pc:sldMk cId="2254507181" sldId="296"/>
        </pc:sldMkLst>
        <pc:spChg chg="del">
          <ac:chgData name="Χρηστος Κατσακιωρης" userId="S::ckatsak@ntua.gr::0be6b8ca-4b66-48cc-b746-e4df193eb80f" providerId="AD" clId="Web-{13B31532-463A-F44B-1052-1A0E3A91220D}" dt="2022-06-03T11:38:56.619" v="45"/>
          <ac:spMkLst>
            <pc:docMk/>
            <pc:sldMk cId="2254507181" sldId="296"/>
            <ac:spMk id="4" creationId="{EA201364-5D77-ADC3-F2E1-08B109262390}"/>
          </ac:spMkLst>
        </pc:spChg>
        <pc:spChg chg="add">
          <ac:chgData name="Χρηστος Κατσακιωρης" userId="S::ckatsak@ntua.gr::0be6b8ca-4b66-48cc-b746-e4df193eb80f" providerId="AD" clId="Web-{13B31532-463A-F44B-1052-1A0E3A91220D}" dt="2022-06-03T11:38:56.963" v="46"/>
          <ac:spMkLst>
            <pc:docMk/>
            <pc:sldMk cId="2254507181" sldId="296"/>
            <ac:spMk id="12" creationId="{3FE1FFB9-8A65-AF70-0000-0031AE7E846F}"/>
          </ac:spMkLst>
        </pc:spChg>
      </pc:sldChg>
      <pc:sldChg chg="modNotes">
        <pc:chgData name="Χρηστος Κατσακιωρης" userId="S::ckatsak@ntua.gr::0be6b8ca-4b66-48cc-b746-e4df193eb80f" providerId="AD" clId="Web-{13B31532-463A-F44B-1052-1A0E3A91220D}" dt="2022-06-03T12:51:44.166" v="55"/>
        <pc:sldMkLst>
          <pc:docMk/>
          <pc:sldMk cId="3702580446" sldId="298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39:56.592" v="52"/>
        <pc:sldMkLst>
          <pc:docMk/>
          <pc:sldMk cId="2529031383" sldId="301"/>
        </pc:sldMkLst>
      </pc:sldChg>
      <pc:sldChg chg="del">
        <pc:chgData name="Χρηστος Κατσακιωρης" userId="S::ckatsak@ntua.gr::0be6b8ca-4b66-48cc-b746-e4df193eb80f" providerId="AD" clId="Web-{13B31532-463A-F44B-1052-1A0E3A91220D}" dt="2022-06-03T11:39:56.592" v="51"/>
        <pc:sldMkLst>
          <pc:docMk/>
          <pc:sldMk cId="3613896758" sldId="317"/>
        </pc:sldMkLst>
      </pc:sldChg>
      <pc:sldChg chg="modNotes">
        <pc:chgData name="Χρηστος Κατσακιωρης" userId="S::ckatsak@ntua.gr::0be6b8ca-4b66-48cc-b746-e4df193eb80f" providerId="AD" clId="Web-{13B31532-463A-F44B-1052-1A0E3A91220D}" dt="2022-06-03T13:16:47.130" v="59"/>
        <pc:sldMkLst>
          <pc:docMk/>
          <pc:sldMk cId="2735497885" sldId="319"/>
        </pc:sldMkLst>
      </pc:sldChg>
    </pc:docChg>
  </pc:docChgLst>
  <pc:docChgLst>
    <pc:chgData name="Χρηστος Κατσακιωρης" userId="S::ckatsak@ntua.gr::0be6b8ca-4b66-48cc-b746-e4df193eb80f" providerId="AD" clId="Web-{99D9923E-54AA-46D2-1898-16AEFBF92614}"/>
    <pc:docChg chg="addSld modSld sldOrd">
      <pc:chgData name="Χρηστος Κατσακιωρης" userId="S::ckatsak@ntua.gr::0be6b8ca-4b66-48cc-b746-e4df193eb80f" providerId="AD" clId="Web-{99D9923E-54AA-46D2-1898-16AEFBF92614}" dt="2022-06-02T02:09:58.347" v="2280"/>
      <pc:docMkLst>
        <pc:docMk/>
      </pc:docMkLst>
      <pc:sldChg chg="modTransition">
        <pc:chgData name="Χρηστος Κατσακιωρης" userId="S::ckatsak@ntua.gr::0be6b8ca-4b66-48cc-b746-e4df193eb80f" providerId="AD" clId="Web-{99D9923E-54AA-46D2-1898-16AEFBF92614}" dt="2022-06-02T00:24:30.448" v="903"/>
        <pc:sldMkLst>
          <pc:docMk/>
          <pc:sldMk cId="1990081043" sldId="257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4:45.214" v="906"/>
        <pc:sldMkLst>
          <pc:docMk/>
          <pc:sldMk cId="429247657" sldId="259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4:47.292" v="907"/>
        <pc:sldMkLst>
          <pc:docMk/>
          <pc:sldMk cId="1441343089" sldId="260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5:28.872" v="913"/>
        <pc:sldMkLst>
          <pc:docMk/>
          <pc:sldMk cId="1688924640" sldId="261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4:51.152" v="908"/>
        <pc:sldMkLst>
          <pc:docMk/>
          <pc:sldMk cId="2178467087" sldId="266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5:07.605" v="910"/>
        <pc:sldMkLst>
          <pc:docMk/>
          <pc:sldMk cId="1454785563" sldId="267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5:22.559" v="911"/>
        <pc:sldMkLst>
          <pc:docMk/>
          <pc:sldMk cId="3000051283" sldId="268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5:30.840" v="914"/>
        <pc:sldMkLst>
          <pc:docMk/>
          <pc:sldMk cId="3365079335" sldId="269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4:37.542" v="904"/>
        <pc:sldMkLst>
          <pc:docMk/>
          <pc:sldMk cId="82695974" sldId="270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5:39.747" v="916"/>
        <pc:sldMkLst>
          <pc:docMk/>
          <pc:sldMk cId="3702147240" sldId="271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10.326" v="925"/>
        <pc:sldMkLst>
          <pc:docMk/>
          <pc:sldMk cId="3589901528" sldId="272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5:55.716" v="920"/>
        <pc:sldMkLst>
          <pc:docMk/>
          <pc:sldMk cId="565090141" sldId="273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17.091" v="927"/>
        <pc:sldMkLst>
          <pc:docMk/>
          <pc:sldMk cId="4111931909" sldId="275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27.013" v="930"/>
        <pc:sldMkLst>
          <pc:docMk/>
          <pc:sldMk cId="2351474877" sldId="276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19.466" v="928"/>
        <pc:sldMkLst>
          <pc:docMk/>
          <pc:sldMk cId="220693399" sldId="277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44.998" v="936"/>
        <pc:sldMkLst>
          <pc:docMk/>
          <pc:sldMk cId="282882481" sldId="278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28.670" v="931"/>
        <pc:sldMkLst>
          <pc:docMk/>
          <pc:sldMk cId="3549521513" sldId="279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31.060" v="932"/>
        <pc:sldMkLst>
          <pc:docMk/>
          <pc:sldMk cId="1545078105" sldId="280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4:40.386" v="905"/>
        <pc:sldMkLst>
          <pc:docMk/>
          <pc:sldMk cId="1389152041" sldId="281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4:57.215" v="909"/>
        <pc:sldMkLst>
          <pc:docMk/>
          <pc:sldMk cId="168579799" sldId="284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4:12.667" v="902"/>
        <pc:sldMkLst>
          <pc:docMk/>
          <pc:sldMk cId="2368294666" sldId="292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5:25.293" v="912"/>
        <pc:sldMkLst>
          <pc:docMk/>
          <pc:sldMk cId="3702580446" sldId="298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5:33.168" v="915"/>
        <pc:sldMkLst>
          <pc:docMk/>
          <pc:sldMk cId="2713775291" sldId="302"/>
        </pc:sldMkLst>
      </pc:sldChg>
      <pc:sldChg chg="ord modTransition modNotes">
        <pc:chgData name="Χρηστος Κατσακιωρης" userId="S::ckatsak@ntua.gr::0be6b8ca-4b66-48cc-b746-e4df193eb80f" providerId="AD" clId="Web-{99D9923E-54AA-46D2-1898-16AEFBF92614}" dt="2022-06-02T00:50:39.811" v="1473"/>
        <pc:sldMkLst>
          <pc:docMk/>
          <pc:sldMk cId="670866823" sldId="303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5:48.216" v="917"/>
        <pc:sldMkLst>
          <pc:docMk/>
          <pc:sldMk cId="3933881661" sldId="304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42.529" v="935"/>
        <pc:sldMkLst>
          <pc:docMk/>
          <pc:sldMk cId="1099425234" sldId="306"/>
        </pc:sldMkLst>
      </pc:sldChg>
      <pc:sldChg chg="modTransition modNotes">
        <pc:chgData name="Χρηστος Κατσακιωρης" userId="S::ckatsak@ntua.gr::0be6b8ca-4b66-48cc-b746-e4df193eb80f" providerId="AD" clId="Web-{99D9923E-54AA-46D2-1898-16AEFBF92614}" dt="2022-06-02T00:26:00.060" v="922"/>
        <pc:sldMkLst>
          <pc:docMk/>
          <pc:sldMk cId="2465042012" sldId="307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33.826" v="933"/>
        <pc:sldMkLst>
          <pc:docMk/>
          <pc:sldMk cId="2791496995" sldId="311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40.123" v="934"/>
        <pc:sldMkLst>
          <pc:docMk/>
          <pc:sldMk cId="1183237180" sldId="312"/>
        </pc:sldMkLst>
      </pc:sldChg>
      <pc:sldChg chg="modTransition modNotes">
        <pc:chgData name="Χρηστος Κατσακιωρης" userId="S::ckatsak@ntua.gr::0be6b8ca-4b66-48cc-b746-e4df193eb80f" providerId="AD" clId="Web-{99D9923E-54AA-46D2-1898-16AEFBF92614}" dt="2022-06-02T02:07:24.014" v="2167"/>
        <pc:sldMkLst>
          <pc:docMk/>
          <pc:sldMk cId="2501477920" sldId="313"/>
        </pc:sldMkLst>
      </pc:sldChg>
      <pc:sldChg chg="modTransition modNotes">
        <pc:chgData name="Χρηστος Κατσακιωρης" userId="S::ckatsak@ntua.gr::0be6b8ca-4b66-48cc-b746-e4df193eb80f" providerId="AD" clId="Web-{99D9923E-54AA-46D2-1898-16AEFBF92614}" dt="2022-06-02T02:09:58.347" v="2280"/>
        <pc:sldMkLst>
          <pc:docMk/>
          <pc:sldMk cId="3506117452" sldId="314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6:08.075" v="924"/>
        <pc:sldMkLst>
          <pc:docMk/>
          <pc:sldMk cId="3630957404" sldId="315"/>
        </pc:sldMkLst>
      </pc:sldChg>
      <pc:sldChg chg="modTransition">
        <pc:chgData name="Χρηστος Κατσακιωρης" userId="S::ckatsak@ntua.gr::0be6b8ca-4b66-48cc-b746-e4df193eb80f" providerId="AD" clId="Web-{99D9923E-54AA-46D2-1898-16AEFBF92614}" dt="2022-06-02T00:25:50.388" v="918"/>
        <pc:sldMkLst>
          <pc:docMk/>
          <pc:sldMk cId="3955111692" sldId="318"/>
        </pc:sldMkLst>
      </pc:sldChg>
      <pc:sldChg chg="modTransition modNotes">
        <pc:chgData name="Χρηστος Κατσακιωρης" userId="S::ckatsak@ntua.gr::0be6b8ca-4b66-48cc-b746-e4df193eb80f" providerId="AD" clId="Web-{99D9923E-54AA-46D2-1898-16AEFBF92614}" dt="2022-06-02T00:25:52.872" v="919"/>
        <pc:sldMkLst>
          <pc:docMk/>
          <pc:sldMk cId="2735497885" sldId="319"/>
        </pc:sldMkLst>
      </pc:sldChg>
      <pc:sldChg chg="addSp modSp modTransition addAnim modAnim modNotes">
        <pc:chgData name="Χρηστος Κατσακιωρης" userId="S::ckatsak@ntua.gr::0be6b8ca-4b66-48cc-b746-e4df193eb80f" providerId="AD" clId="Web-{99D9923E-54AA-46D2-1898-16AEFBF92614}" dt="2022-06-02T00:25:57.575" v="921"/>
        <pc:sldMkLst>
          <pc:docMk/>
          <pc:sldMk cId="3567945440" sldId="321"/>
        </pc:sldMkLst>
        <pc:spChg chg="mod">
          <ac:chgData name="Χρηστος Κατσακιωρης" userId="S::ckatsak@ntua.gr::0be6b8ca-4b66-48cc-b746-e4df193eb80f" providerId="AD" clId="Web-{99D9923E-54AA-46D2-1898-16AEFBF92614}" dt="2022-06-01T16:19:55.958" v="205" actId="20577"/>
          <ac:spMkLst>
            <pc:docMk/>
            <pc:sldMk cId="3567945440" sldId="321"/>
            <ac:spMk id="2" creationId="{70A669DA-81AC-1B6B-B178-CEF6746E2ADD}"/>
          </ac:spMkLst>
        </pc:spChg>
        <pc:picChg chg="add mod">
          <ac:chgData name="Χρηστος Κατσακιωρης" userId="S::ckatsak@ntua.gr::0be6b8ca-4b66-48cc-b746-e4df193eb80f" providerId="AD" clId="Web-{99D9923E-54AA-46D2-1898-16AEFBF92614}" dt="2022-06-01T19:07:45.465" v="215" actId="1076"/>
          <ac:picMkLst>
            <pc:docMk/>
            <pc:sldMk cId="3567945440" sldId="321"/>
            <ac:picMk id="3" creationId="{FE6CEBF5-F19D-D61C-090B-911D3C8B4A9E}"/>
          </ac:picMkLst>
        </pc:picChg>
        <pc:picChg chg="add mod">
          <ac:chgData name="Χρηστος Κατσακιωρης" userId="S::ckatsak@ntua.gr::0be6b8ca-4b66-48cc-b746-e4df193eb80f" providerId="AD" clId="Web-{99D9923E-54AA-46D2-1898-16AEFBF92614}" dt="2022-06-01T19:07:45.481" v="216" actId="1076"/>
          <ac:picMkLst>
            <pc:docMk/>
            <pc:sldMk cId="3567945440" sldId="321"/>
            <ac:picMk id="4" creationId="{913D0F7D-2A3E-D5E6-D633-C2DE908B2623}"/>
          </ac:picMkLst>
        </pc:picChg>
      </pc:sldChg>
      <pc:sldChg chg="add replId modTransition modNotes">
        <pc:chgData name="Χρηστος Κατσακιωρης" userId="S::ckatsak@ntua.gr::0be6b8ca-4b66-48cc-b746-e4df193eb80f" providerId="AD" clId="Web-{99D9923E-54AA-46D2-1898-16AEFBF92614}" dt="2022-06-02T00:40:14" v="969"/>
        <pc:sldMkLst>
          <pc:docMk/>
          <pc:sldMk cId="2711024579" sldId="322"/>
        </pc:sldMkLst>
      </pc:sldChg>
    </pc:docChg>
  </pc:docChgLst>
  <pc:docChgLst>
    <pc:chgData name="Guest User" userId="S::urn:spo:anon#b71619244066310a382f531b5778ca29c64065fb2cce5485044c69baab071e1c::" providerId="AD" clId="Web-{A6D6F065-68C2-4930-A5C6-ABB2951B8F99}"/>
    <pc:docChg chg="addSld modSld">
      <pc:chgData name="Guest User" userId="S::urn:spo:anon#b71619244066310a382f531b5778ca29c64065fb2cce5485044c69baab071e1c::" providerId="AD" clId="Web-{A6D6F065-68C2-4930-A5C6-ABB2951B8F99}" dt="2022-05-19T12:22:15.686" v="787" actId="20577"/>
      <pc:docMkLst>
        <pc:docMk/>
      </pc:docMkLst>
      <pc:sldChg chg="modSp">
        <pc:chgData name="Guest User" userId="S::urn:spo:anon#b71619244066310a382f531b5778ca29c64065fb2cce5485044c69baab071e1c::" providerId="AD" clId="Web-{A6D6F065-68C2-4930-A5C6-ABB2951B8F99}" dt="2022-05-18T17:16:19.617" v="22" actId="20577"/>
        <pc:sldMkLst>
          <pc:docMk/>
          <pc:sldMk cId="1990081043" sldId="257"/>
        </pc:sldMkLst>
        <pc:spChg chg="mod">
          <ac:chgData name="Guest User" userId="S::urn:spo:anon#b71619244066310a382f531b5778ca29c64065fb2cce5485044c69baab071e1c::" providerId="AD" clId="Web-{A6D6F065-68C2-4930-A5C6-ABB2951B8F99}" dt="2022-05-18T17:16:19.617" v="22" actId="20577"/>
          <ac:spMkLst>
            <pc:docMk/>
            <pc:sldMk cId="1990081043" sldId="257"/>
            <ac:spMk id="3" creationId="{5C527320-EA79-3936-2DB3-3AE4AD5A54D0}"/>
          </ac:spMkLst>
        </pc:spChg>
      </pc:sldChg>
      <pc:sldChg chg="modSp new">
        <pc:chgData name="Guest User" userId="S::urn:spo:anon#b71619244066310a382f531b5778ca29c64065fb2cce5485044c69baab071e1c::" providerId="AD" clId="Web-{A6D6F065-68C2-4930-A5C6-ABB2951B8F99}" dt="2022-05-18T18:15:40.490" v="671" actId="20577"/>
        <pc:sldMkLst>
          <pc:docMk/>
          <pc:sldMk cId="429247657" sldId="259"/>
        </pc:sldMkLst>
        <pc:spChg chg="mod">
          <ac:chgData name="Guest User" userId="S::urn:spo:anon#b71619244066310a382f531b5778ca29c64065fb2cce5485044c69baab071e1c::" providerId="AD" clId="Web-{A6D6F065-68C2-4930-A5C6-ABB2951B8F99}" dt="2022-05-18T18:15:40.490" v="671" actId="20577"/>
          <ac:spMkLst>
            <pc:docMk/>
            <pc:sldMk cId="429247657" sldId="259"/>
            <ac:spMk id="2" creationId="{620D7BBF-5F7F-17B4-F325-B1C74DABEC26}"/>
          </ac:spMkLst>
        </pc:spChg>
        <pc:spChg chg="mod">
          <ac:chgData name="Guest User" userId="S::urn:spo:anon#b71619244066310a382f531b5778ca29c64065fb2cce5485044c69baab071e1c::" providerId="AD" clId="Web-{A6D6F065-68C2-4930-A5C6-ABB2951B8F99}" dt="2022-05-18T18:05:57.248" v="606" actId="20577"/>
          <ac:spMkLst>
            <pc:docMk/>
            <pc:sldMk cId="429247657" sldId="259"/>
            <ac:spMk id="3" creationId="{EBBF4F05-A1A6-BE84-2149-40CFA04C5182}"/>
          </ac:spMkLst>
        </pc:spChg>
      </pc:sldChg>
      <pc:sldChg chg="modSp new">
        <pc:chgData name="Guest User" userId="S::urn:spo:anon#b71619244066310a382f531b5778ca29c64065fb2cce5485044c69baab071e1c::" providerId="AD" clId="Web-{A6D6F065-68C2-4930-A5C6-ABB2951B8F99}" dt="2022-05-19T12:21:35.794" v="786" actId="20577"/>
        <pc:sldMkLst>
          <pc:docMk/>
          <pc:sldMk cId="1441343089" sldId="260"/>
        </pc:sldMkLst>
        <pc:spChg chg="mod">
          <ac:chgData name="Guest User" userId="S::urn:spo:anon#b71619244066310a382f531b5778ca29c64065fb2cce5485044c69baab071e1c::" providerId="AD" clId="Web-{A6D6F065-68C2-4930-A5C6-ABB2951B8F99}" dt="2022-05-18T17:41:08.431" v="57" actId="20577"/>
          <ac:spMkLst>
            <pc:docMk/>
            <pc:sldMk cId="1441343089" sldId="260"/>
            <ac:spMk id="2" creationId="{6A8C100D-3F2A-ECD0-54F7-283B16F7CC94}"/>
          </ac:spMkLst>
        </pc:spChg>
        <pc:spChg chg="mod">
          <ac:chgData name="Guest User" userId="S::urn:spo:anon#b71619244066310a382f531b5778ca29c64065fb2cce5485044c69baab071e1c::" providerId="AD" clId="Web-{A6D6F065-68C2-4930-A5C6-ABB2951B8F99}" dt="2022-05-19T12:21:35.794" v="786" actId="20577"/>
          <ac:spMkLst>
            <pc:docMk/>
            <pc:sldMk cId="1441343089" sldId="260"/>
            <ac:spMk id="3" creationId="{1F9D1F95-04B0-BEB4-785C-A2CDEEE9752A}"/>
          </ac:spMkLst>
        </pc:spChg>
      </pc:sldChg>
      <pc:sldChg chg="new">
        <pc:chgData name="Guest User" userId="S::urn:spo:anon#b71619244066310a382f531b5778ca29c64065fb2cce5485044c69baab071e1c::" providerId="AD" clId="Web-{A6D6F065-68C2-4930-A5C6-ABB2951B8F99}" dt="2022-05-18T17:34:00.581" v="25"/>
        <pc:sldMkLst>
          <pc:docMk/>
          <pc:sldMk cId="1688924640" sldId="261"/>
        </pc:sldMkLst>
      </pc:sldChg>
      <pc:sldChg chg="new">
        <pc:chgData name="Guest User" userId="S::urn:spo:anon#b71619244066310a382f531b5778ca29c64065fb2cce5485044c69baab071e1c::" providerId="AD" clId="Web-{A6D6F065-68C2-4930-A5C6-ABB2951B8F99}" dt="2022-05-18T17:34:01.659" v="26"/>
        <pc:sldMkLst>
          <pc:docMk/>
          <pc:sldMk cId="756946287" sldId="262"/>
        </pc:sldMkLst>
      </pc:sldChg>
      <pc:sldChg chg="new">
        <pc:chgData name="Guest User" userId="S::urn:spo:anon#b71619244066310a382f531b5778ca29c64065fb2cce5485044c69baab071e1c::" providerId="AD" clId="Web-{A6D6F065-68C2-4930-A5C6-ABB2951B8F99}" dt="2022-05-18T17:34:02.503" v="27"/>
        <pc:sldMkLst>
          <pc:docMk/>
          <pc:sldMk cId="3817407583" sldId="263"/>
        </pc:sldMkLst>
      </pc:sldChg>
      <pc:sldChg chg="new">
        <pc:chgData name="Guest User" userId="S::urn:spo:anon#b71619244066310a382f531b5778ca29c64065fb2cce5485044c69baab071e1c::" providerId="AD" clId="Web-{A6D6F065-68C2-4930-A5C6-ABB2951B8F99}" dt="2022-05-18T17:34:03.675" v="28"/>
        <pc:sldMkLst>
          <pc:docMk/>
          <pc:sldMk cId="1487721065" sldId="264"/>
        </pc:sldMkLst>
      </pc:sldChg>
      <pc:sldChg chg="new">
        <pc:chgData name="Guest User" userId="S::urn:spo:anon#b71619244066310a382f531b5778ca29c64065fb2cce5485044c69baab071e1c::" providerId="AD" clId="Web-{A6D6F065-68C2-4930-A5C6-ABB2951B8F99}" dt="2022-05-18T17:34:04.363" v="29"/>
        <pc:sldMkLst>
          <pc:docMk/>
          <pc:sldMk cId="713272422" sldId="265"/>
        </pc:sldMkLst>
      </pc:sldChg>
      <pc:sldChg chg="modSp add replId">
        <pc:chgData name="Guest User" userId="S::urn:spo:anon#b71619244066310a382f531b5778ca29c64065fb2cce5485044c69baab071e1c::" providerId="AD" clId="Web-{A6D6F065-68C2-4930-A5C6-ABB2951B8F99}" dt="2022-05-19T12:22:15.686" v="787" actId="20577"/>
        <pc:sldMkLst>
          <pc:docMk/>
          <pc:sldMk cId="2178467087" sldId="266"/>
        </pc:sldMkLst>
        <pc:spChg chg="mod">
          <ac:chgData name="Guest User" userId="S::urn:spo:anon#b71619244066310a382f531b5778ca29c64065fb2cce5485044c69baab071e1c::" providerId="AD" clId="Web-{A6D6F065-68C2-4930-A5C6-ABB2951B8F99}" dt="2022-05-19T12:22:15.686" v="787" actId="20577"/>
          <ac:spMkLst>
            <pc:docMk/>
            <pc:sldMk cId="2178467087" sldId="266"/>
            <ac:spMk id="3" creationId="{1F9D1F95-04B0-BEB4-785C-A2CDEEE9752A}"/>
          </ac:spMkLst>
        </pc:spChg>
      </pc:sldChg>
    </pc:docChg>
  </pc:docChgLst>
  <pc:docChgLst>
    <pc:chgData name="Χρηστος Κατσακιωρης" userId="S::ckatsak@ntua.gr::0be6b8ca-4b66-48cc-b746-e4df193eb80f" providerId="AD" clId="Web-{ABC05197-0723-E2BC-CBD6-B898225B2590}"/>
    <pc:docChg chg="addSld delSld modSld sldOrd">
      <pc:chgData name="Χρηστος Κατσακιωρης" userId="S::ckatsak@ntua.gr::0be6b8ca-4b66-48cc-b746-e4df193eb80f" providerId="AD" clId="Web-{ABC05197-0723-E2BC-CBD6-B898225B2590}" dt="2022-05-30T18:51:26.657" v="1655" actId="20577"/>
      <pc:docMkLst>
        <pc:docMk/>
      </pc:docMkLst>
      <pc:sldChg chg="delSp">
        <pc:chgData name="Χρηστος Κατσακιωρης" userId="S::ckatsak@ntua.gr::0be6b8ca-4b66-48cc-b746-e4df193eb80f" providerId="AD" clId="Web-{ABC05197-0723-E2BC-CBD6-B898225B2590}" dt="2022-05-28T13:45:33.484" v="228"/>
        <pc:sldMkLst>
          <pc:docMk/>
          <pc:sldMk cId="1441343089" sldId="260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28"/>
          <ac:spMkLst>
            <pc:docMk/>
            <pc:sldMk cId="1441343089" sldId="260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49"/>
        <pc:sldMkLst>
          <pc:docMk/>
          <pc:sldMk cId="1688924640" sldId="261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49"/>
          <ac:spMkLst>
            <pc:docMk/>
            <pc:sldMk cId="1688924640" sldId="261"/>
            <ac:spMk id="4" creationId="{FAADECD5-5C90-29FA-B764-576723BB03E0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30"/>
        <pc:sldMkLst>
          <pc:docMk/>
          <pc:sldMk cId="2178467087" sldId="266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30"/>
          <ac:spMkLst>
            <pc:docMk/>
            <pc:sldMk cId="2178467087" sldId="266"/>
            <ac:spMk id="4" creationId="{A3D3D78C-5E5B-5E43-9189-D002E9D800F5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37"/>
        <pc:sldMkLst>
          <pc:docMk/>
          <pc:sldMk cId="1454785563" sldId="267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37"/>
          <ac:spMkLst>
            <pc:docMk/>
            <pc:sldMk cId="1454785563" sldId="267"/>
            <ac:spMk id="25" creationId="{4AF542BD-7CF8-7478-D23C-0A775D86AD7F}"/>
          </ac:spMkLst>
        </pc:spChg>
      </pc:sldChg>
      <pc:sldChg chg="delSp mod modShow">
        <pc:chgData name="Χρηστος Κατσακιωρης" userId="S::ckatsak@ntua.gr::0be6b8ca-4b66-48cc-b746-e4df193eb80f" providerId="AD" clId="Web-{ABC05197-0723-E2BC-CBD6-B898225B2590}" dt="2022-05-28T14:41:07.986" v="345"/>
        <pc:sldMkLst>
          <pc:docMk/>
          <pc:sldMk cId="3000051283" sldId="268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47"/>
          <ac:spMkLst>
            <pc:docMk/>
            <pc:sldMk cId="3000051283" sldId="268"/>
            <ac:spMk id="4" creationId="{5E7E6FF3-CE95-FA31-F6B6-8A77408577A5}"/>
          </ac:spMkLst>
        </pc:spChg>
      </pc:sldChg>
      <pc:sldChg chg="delSp mod modShow">
        <pc:chgData name="Χρηστος Κατσακιωρης" userId="S::ckatsak@ntua.gr::0be6b8ca-4b66-48cc-b746-e4df193eb80f" providerId="AD" clId="Web-{ABC05197-0723-E2BC-CBD6-B898225B2590}" dt="2022-05-30T18:51:05.781" v="1653"/>
        <pc:sldMkLst>
          <pc:docMk/>
          <pc:sldMk cId="3365079335" sldId="269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50"/>
          <ac:spMkLst>
            <pc:docMk/>
            <pc:sldMk cId="3365079335" sldId="269"/>
            <ac:spMk id="4" creationId="{93F54199-A224-A389-DECE-DB4C233B102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27"/>
        <pc:sldMkLst>
          <pc:docMk/>
          <pc:sldMk cId="82695974" sldId="270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27"/>
          <ac:spMkLst>
            <pc:docMk/>
            <pc:sldMk cId="82695974" sldId="270"/>
            <ac:spMk id="4" creationId="{1A10A22C-01DB-BCEA-238A-6FCB188E3AC9}"/>
          </ac:spMkLst>
        </pc:spChg>
      </pc:sldChg>
      <pc:sldChg chg="delSp modSp mod modShow">
        <pc:chgData name="Χρηστος Κατσακιωρης" userId="S::ckatsak@ntua.gr::0be6b8ca-4b66-48cc-b746-e4df193eb80f" providerId="AD" clId="Web-{ABC05197-0723-E2BC-CBD6-B898225B2590}" dt="2022-05-30T18:51:12.094" v="1654"/>
        <pc:sldMkLst>
          <pc:docMk/>
          <pc:sldMk cId="3702147240" sldId="271"/>
        </pc:sldMkLst>
        <pc:spChg chg="mod">
          <ac:chgData name="Χρηστος Κατσακιωρης" userId="S::ckatsak@ntua.gr::0be6b8ca-4b66-48cc-b746-e4df193eb80f" providerId="AD" clId="Web-{ABC05197-0723-E2BC-CBD6-B898225B2590}" dt="2022-05-30T15:44:53.271" v="1399" actId="20577"/>
          <ac:spMkLst>
            <pc:docMk/>
            <pc:sldMk cId="3702147240" sldId="271"/>
            <ac:spMk id="3" creationId="{B3B80194-EA48-B629-304D-9449A50C2D60}"/>
          </ac:spMkLst>
        </pc:spChg>
        <pc:spChg chg="del">
          <ac:chgData name="Χρηστος Κατσακιωρης" userId="S::ckatsak@ntua.gr::0be6b8ca-4b66-48cc-b746-e4df193eb80f" providerId="AD" clId="Web-{ABC05197-0723-E2BC-CBD6-B898225B2590}" dt="2022-05-28T13:45:33.484" v="251"/>
          <ac:spMkLst>
            <pc:docMk/>
            <pc:sldMk cId="3702147240" sldId="271"/>
            <ac:spMk id="4" creationId="{93F54199-A224-A389-DECE-DB4C233B102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53"/>
        <pc:sldMkLst>
          <pc:docMk/>
          <pc:sldMk cId="3589901528" sldId="272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53"/>
          <ac:spMkLst>
            <pc:docMk/>
            <pc:sldMk cId="3589901528" sldId="272"/>
            <ac:spMk id="4" creationId="{93F54199-A224-A389-DECE-DB4C233B1021}"/>
          </ac:spMkLst>
        </pc:spChg>
      </pc:sldChg>
      <pc:sldChg chg="delSp modSp ord">
        <pc:chgData name="Χρηστος Κατσακιωρης" userId="S::ckatsak@ntua.gr::0be6b8ca-4b66-48cc-b746-e4df193eb80f" providerId="AD" clId="Web-{ABC05197-0723-E2BC-CBD6-B898225B2590}" dt="2022-05-30T18:51:26.657" v="1655" actId="20577"/>
        <pc:sldMkLst>
          <pc:docMk/>
          <pc:sldMk cId="565090141" sldId="273"/>
        </pc:sldMkLst>
        <pc:spChg chg="mod">
          <ac:chgData name="Χρηστος Κατσακιωρης" userId="S::ckatsak@ntua.gr::0be6b8ca-4b66-48cc-b746-e4df193eb80f" providerId="AD" clId="Web-{ABC05197-0723-E2BC-CBD6-B898225B2590}" dt="2022-05-30T18:51:26.657" v="1655" actId="20577"/>
          <ac:spMkLst>
            <pc:docMk/>
            <pc:sldMk cId="565090141" sldId="273"/>
            <ac:spMk id="2" creationId="{70A669DA-81AC-1B6B-B178-CEF6746E2ADD}"/>
          </ac:spMkLst>
        </pc:spChg>
        <pc:spChg chg="del">
          <ac:chgData name="Χρηστος Κατσακιωρης" userId="S::ckatsak@ntua.gr::0be6b8ca-4b66-48cc-b746-e4df193eb80f" providerId="AD" clId="Web-{ABC05197-0723-E2BC-CBD6-B898225B2590}" dt="2022-05-28T13:45:33.484" v="252"/>
          <ac:spMkLst>
            <pc:docMk/>
            <pc:sldMk cId="565090141" sldId="273"/>
            <ac:spMk id="4" creationId="{FAADECD5-5C90-29FA-B764-576723BB03E0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54"/>
        <pc:sldMkLst>
          <pc:docMk/>
          <pc:sldMk cId="4111931909" sldId="275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54"/>
          <ac:spMkLst>
            <pc:docMk/>
            <pc:sldMk cId="4111931909" sldId="275"/>
            <ac:spMk id="4" creationId="{93F54199-A224-A389-DECE-DB4C233B1021}"/>
          </ac:spMkLst>
        </pc:spChg>
      </pc:sldChg>
      <pc:sldChg chg="delSp modSp">
        <pc:chgData name="Χρηστος Κατσακιωρης" userId="S::ckatsak@ntua.gr::0be6b8ca-4b66-48cc-b746-e4df193eb80f" providerId="AD" clId="Web-{ABC05197-0723-E2BC-CBD6-B898225B2590}" dt="2022-05-30T18:42:14.125" v="1590" actId="20577"/>
        <pc:sldMkLst>
          <pc:docMk/>
          <pc:sldMk cId="2351474877" sldId="276"/>
        </pc:sldMkLst>
        <pc:spChg chg="mod">
          <ac:chgData name="Χρηστος Κατσακιωρης" userId="S::ckatsak@ntua.gr::0be6b8ca-4b66-48cc-b746-e4df193eb80f" providerId="AD" clId="Web-{ABC05197-0723-E2BC-CBD6-B898225B2590}" dt="2022-05-30T18:42:14.125" v="1590" actId="20577"/>
          <ac:spMkLst>
            <pc:docMk/>
            <pc:sldMk cId="2351474877" sldId="276"/>
            <ac:spMk id="2" creationId="{4CEE3B78-3934-6D28-5E6D-C92497BF0D74}"/>
          </ac:spMkLst>
        </pc:spChg>
        <pc:spChg chg="del">
          <ac:chgData name="Χρηστος Κατσακιωρης" userId="S::ckatsak@ntua.gr::0be6b8ca-4b66-48cc-b746-e4df193eb80f" providerId="AD" clId="Web-{ABC05197-0723-E2BC-CBD6-B898225B2590}" dt="2022-05-28T13:45:33.484" v="255"/>
          <ac:spMkLst>
            <pc:docMk/>
            <pc:sldMk cId="2351474877" sldId="276"/>
            <ac:spMk id="4" creationId="{93F54199-A224-A389-DECE-DB4C233B1021}"/>
          </ac:spMkLst>
        </pc:spChg>
      </pc:sldChg>
      <pc:sldChg chg="addSp">
        <pc:chgData name="Χρηστος Κατσακιωρης" userId="S::ckatsak@ntua.gr::0be6b8ca-4b66-48cc-b746-e4df193eb80f" providerId="AD" clId="Web-{ABC05197-0723-E2BC-CBD6-B898225B2590}" dt="2022-05-29T20:06:21.285" v="1055"/>
        <pc:sldMkLst>
          <pc:docMk/>
          <pc:sldMk cId="220693399" sldId="277"/>
        </pc:sldMkLst>
        <pc:picChg chg="add">
          <ac:chgData name="Χρηστος Κατσακιωρης" userId="S::ckatsak@ntua.gr::0be6b8ca-4b66-48cc-b746-e4df193eb80f" providerId="AD" clId="Web-{ABC05197-0723-E2BC-CBD6-B898225B2590}" dt="2022-05-29T20:06:21.285" v="1055"/>
          <ac:picMkLst>
            <pc:docMk/>
            <pc:sldMk cId="220693399" sldId="277"/>
            <ac:picMk id="5" creationId="{8DFFC70E-9D58-0757-1149-5A88D0C87A18}"/>
          </ac:picMkLst>
        </pc:picChg>
      </pc:sldChg>
      <pc:sldChg chg="delSp">
        <pc:chgData name="Χρηστος Κατσακιωρης" userId="S::ckatsak@ntua.gr::0be6b8ca-4b66-48cc-b746-e4df193eb80f" providerId="AD" clId="Web-{ABC05197-0723-E2BC-CBD6-B898225B2590}" dt="2022-05-28T13:45:33.499" v="258"/>
        <pc:sldMkLst>
          <pc:docMk/>
          <pc:sldMk cId="282882481" sldId="278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99" v="258"/>
          <ac:spMkLst>
            <pc:docMk/>
            <pc:sldMk cId="282882481" sldId="278"/>
            <ac:spMk id="4" creationId="{93F54199-A224-A389-DECE-DB4C233B1021}"/>
          </ac:spMkLst>
        </pc:spChg>
      </pc:sldChg>
      <pc:sldChg chg="delSp modSp">
        <pc:chgData name="Χρηστος Κατσακιωρης" userId="S::ckatsak@ntua.gr::0be6b8ca-4b66-48cc-b746-e4df193eb80f" providerId="AD" clId="Web-{ABC05197-0723-E2BC-CBD6-B898225B2590}" dt="2022-05-30T18:42:27.563" v="1595" actId="20577"/>
        <pc:sldMkLst>
          <pc:docMk/>
          <pc:sldMk cId="3549521513" sldId="279"/>
        </pc:sldMkLst>
        <pc:spChg chg="mod">
          <ac:chgData name="Χρηστος Κατσακιωρης" userId="S::ckatsak@ntua.gr::0be6b8ca-4b66-48cc-b746-e4df193eb80f" providerId="AD" clId="Web-{ABC05197-0723-E2BC-CBD6-B898225B2590}" dt="2022-05-30T18:42:27.563" v="1595" actId="20577"/>
          <ac:spMkLst>
            <pc:docMk/>
            <pc:sldMk cId="3549521513" sldId="279"/>
            <ac:spMk id="2" creationId="{4CEE3B78-3934-6D28-5E6D-C92497BF0D74}"/>
          </ac:spMkLst>
        </pc:spChg>
        <pc:spChg chg="del">
          <ac:chgData name="Χρηστος Κατσακιωρης" userId="S::ckatsak@ntua.gr::0be6b8ca-4b66-48cc-b746-e4df193eb80f" providerId="AD" clId="Web-{ABC05197-0723-E2BC-CBD6-B898225B2590}" dt="2022-05-28T13:45:33.484" v="256"/>
          <ac:spMkLst>
            <pc:docMk/>
            <pc:sldMk cId="3549521513" sldId="279"/>
            <ac:spMk id="4" creationId="{93F54199-A224-A389-DECE-DB4C233B1021}"/>
          </ac:spMkLst>
        </pc:spChg>
      </pc:sldChg>
      <pc:sldChg chg="delSp modSp mod modShow">
        <pc:chgData name="Χρηστος Κατσακιωρης" userId="S::ckatsak@ntua.gr::0be6b8ca-4b66-48cc-b746-e4df193eb80f" providerId="AD" clId="Web-{ABC05197-0723-E2BC-CBD6-B898225B2590}" dt="2022-05-30T18:49:48.279" v="1650"/>
        <pc:sldMkLst>
          <pc:docMk/>
          <pc:sldMk cId="1545078105" sldId="280"/>
        </pc:sldMkLst>
        <pc:spChg chg="mod">
          <ac:chgData name="Χρηστος Κατσακιωρης" userId="S::ckatsak@ntua.gr::0be6b8ca-4b66-48cc-b746-e4df193eb80f" providerId="AD" clId="Web-{ABC05197-0723-E2BC-CBD6-B898225B2590}" dt="2022-05-30T18:42:37.266" v="1601" actId="20577"/>
          <ac:spMkLst>
            <pc:docMk/>
            <pc:sldMk cId="1545078105" sldId="280"/>
            <ac:spMk id="2" creationId="{4CEE3B78-3934-6D28-5E6D-C92497BF0D74}"/>
          </ac:spMkLst>
        </pc:spChg>
        <pc:spChg chg="del">
          <ac:chgData name="Χρηστος Κατσακιωρης" userId="S::ckatsak@ntua.gr::0be6b8ca-4b66-48cc-b746-e4df193eb80f" providerId="AD" clId="Web-{ABC05197-0723-E2BC-CBD6-B898225B2590}" dt="2022-05-28T13:45:33.484" v="257"/>
          <ac:spMkLst>
            <pc:docMk/>
            <pc:sldMk cId="1545078105" sldId="280"/>
            <ac:spMk id="4" creationId="{93F54199-A224-A389-DECE-DB4C233B102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29"/>
        <pc:sldMkLst>
          <pc:docMk/>
          <pc:sldMk cId="1389152041" sldId="281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29"/>
          <ac:spMkLst>
            <pc:docMk/>
            <pc:sldMk cId="1389152041" sldId="281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31"/>
        <pc:sldMkLst>
          <pc:docMk/>
          <pc:sldMk cId="1687008951" sldId="282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31"/>
          <ac:spMkLst>
            <pc:docMk/>
            <pc:sldMk cId="1687008951" sldId="282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32"/>
        <pc:sldMkLst>
          <pc:docMk/>
          <pc:sldMk cId="1364043051" sldId="283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32"/>
          <ac:spMkLst>
            <pc:docMk/>
            <pc:sldMk cId="1364043051" sldId="283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33"/>
        <pc:sldMkLst>
          <pc:docMk/>
          <pc:sldMk cId="168579799" sldId="284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33"/>
          <ac:spMkLst>
            <pc:docMk/>
            <pc:sldMk cId="168579799" sldId="284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38"/>
        <pc:sldMkLst>
          <pc:docMk/>
          <pc:sldMk cId="1080143099" sldId="285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38"/>
          <ac:spMkLst>
            <pc:docMk/>
            <pc:sldMk cId="1080143099" sldId="285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35"/>
        <pc:sldMkLst>
          <pc:docMk/>
          <pc:sldMk cId="19460938" sldId="286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35"/>
          <ac:spMkLst>
            <pc:docMk/>
            <pc:sldMk cId="19460938" sldId="286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36"/>
        <pc:sldMkLst>
          <pc:docMk/>
          <pc:sldMk cId="4073436608" sldId="287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36"/>
          <ac:spMkLst>
            <pc:docMk/>
            <pc:sldMk cId="4073436608" sldId="287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44"/>
        <pc:sldMkLst>
          <pc:docMk/>
          <pc:sldMk cId="3071124454" sldId="288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44"/>
          <ac:spMkLst>
            <pc:docMk/>
            <pc:sldMk cId="3071124454" sldId="288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39"/>
        <pc:sldMkLst>
          <pc:docMk/>
          <pc:sldMk cId="3644196739" sldId="289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39"/>
          <ac:spMkLst>
            <pc:docMk/>
            <pc:sldMk cId="3644196739" sldId="289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41"/>
        <pc:sldMkLst>
          <pc:docMk/>
          <pc:sldMk cId="1092121347" sldId="290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41"/>
          <ac:spMkLst>
            <pc:docMk/>
            <pc:sldMk cId="1092121347" sldId="290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43"/>
        <pc:sldMkLst>
          <pc:docMk/>
          <pc:sldMk cId="583901977" sldId="291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43"/>
          <ac:spMkLst>
            <pc:docMk/>
            <pc:sldMk cId="583901977" sldId="291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34"/>
        <pc:sldMkLst>
          <pc:docMk/>
          <pc:sldMk cId="2368294666" sldId="292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34"/>
          <ac:spMkLst>
            <pc:docMk/>
            <pc:sldMk cId="2368294666" sldId="292"/>
            <ac:spMk id="5" creationId="{B5EC5357-F81D-015D-8137-9CDD27011A11}"/>
          </ac:spMkLst>
        </pc:spChg>
      </pc:sldChg>
      <pc:sldChg chg="delSp modSp">
        <pc:chgData name="Χρηστος Κατσακιωρης" userId="S::ckatsak@ntua.gr::0be6b8ca-4b66-48cc-b746-e4df193eb80f" providerId="AD" clId="Web-{ABC05197-0723-E2BC-CBD6-B898225B2590}" dt="2022-05-30T12:07:16.227" v="1190" actId="1076"/>
        <pc:sldMkLst>
          <pc:docMk/>
          <pc:sldMk cId="2701084609" sldId="293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45"/>
          <ac:spMkLst>
            <pc:docMk/>
            <pc:sldMk cId="2701084609" sldId="293"/>
            <ac:spMk id="5" creationId="{B5EC5357-F81D-015D-8137-9CDD27011A11}"/>
          </ac:spMkLst>
        </pc:spChg>
        <pc:picChg chg="mod">
          <ac:chgData name="Χρηστος Κατσακιωρης" userId="S::ckatsak@ntua.gr::0be6b8ca-4b66-48cc-b746-e4df193eb80f" providerId="AD" clId="Web-{ABC05197-0723-E2BC-CBD6-B898225B2590}" dt="2022-05-30T12:07:16.227" v="1190" actId="1076"/>
          <ac:picMkLst>
            <pc:docMk/>
            <pc:sldMk cId="2701084609" sldId="293"/>
            <ac:picMk id="19" creationId="{1F962626-BCA5-D968-CBF4-4DE3CF4953A1}"/>
          </ac:picMkLst>
        </pc:pic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40"/>
        <pc:sldMkLst>
          <pc:docMk/>
          <pc:sldMk cId="3640704641" sldId="294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40"/>
          <ac:spMkLst>
            <pc:docMk/>
            <pc:sldMk cId="3640704641" sldId="294"/>
            <ac:spMk id="5" creationId="{B5EC5357-F81D-015D-8137-9CDD27011A11}"/>
          </ac:spMkLst>
        </pc:spChg>
      </pc:sldChg>
      <pc:sldChg chg="delSp">
        <pc:chgData name="Χρηστος Κατσακιωρης" userId="S::ckatsak@ntua.gr::0be6b8ca-4b66-48cc-b746-e4df193eb80f" providerId="AD" clId="Web-{ABC05197-0723-E2BC-CBD6-B898225B2590}" dt="2022-05-28T13:45:33.484" v="242"/>
        <pc:sldMkLst>
          <pc:docMk/>
          <pc:sldMk cId="2136666760" sldId="295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42"/>
          <ac:spMkLst>
            <pc:docMk/>
            <pc:sldMk cId="2136666760" sldId="295"/>
            <ac:spMk id="5" creationId="{B5EC5357-F81D-015D-8137-9CDD27011A11}"/>
          </ac:spMkLst>
        </pc:spChg>
      </pc:sldChg>
      <pc:sldChg chg="delSp modSp modNotes">
        <pc:chgData name="Χρηστος Κατσακιωρης" userId="S::ckatsak@ntua.gr::0be6b8ca-4b66-48cc-b746-e4df193eb80f" providerId="AD" clId="Web-{ABC05197-0723-E2BC-CBD6-B898225B2590}" dt="2022-05-30T12:07:09.430" v="1189" actId="1076"/>
        <pc:sldMkLst>
          <pc:docMk/>
          <pc:sldMk cId="2254507181" sldId="296"/>
        </pc:sldMkLst>
        <pc:spChg chg="del">
          <ac:chgData name="Χρηστος Κατσακιωρης" userId="S::ckatsak@ntua.gr::0be6b8ca-4b66-48cc-b746-e4df193eb80f" providerId="AD" clId="Web-{ABC05197-0723-E2BC-CBD6-B898225B2590}" dt="2022-05-28T13:45:33.484" v="246"/>
          <ac:spMkLst>
            <pc:docMk/>
            <pc:sldMk cId="2254507181" sldId="296"/>
            <ac:spMk id="5" creationId="{B5EC5357-F81D-015D-8137-9CDD27011A11}"/>
          </ac:spMkLst>
        </pc:spChg>
        <pc:picChg chg="mod">
          <ac:chgData name="Χρηστος Κατσακιωρης" userId="S::ckatsak@ntua.gr::0be6b8ca-4b66-48cc-b746-e4df193eb80f" providerId="AD" clId="Web-{ABC05197-0723-E2BC-CBD6-B898225B2590}" dt="2022-05-30T12:07:09.430" v="1189" actId="1076"/>
          <ac:picMkLst>
            <pc:docMk/>
            <pc:sldMk cId="2254507181" sldId="296"/>
            <ac:picMk id="11" creationId="{D30B67EA-572A-F3F8-BC7A-8052E01F993D}"/>
          </ac:picMkLst>
        </pc:picChg>
      </pc:sldChg>
      <pc:sldChg chg="addSp delSp modSp add del replId addAnim modAnim">
        <pc:chgData name="Χρηστος Κατσακιωρης" userId="S::ckatsak@ntua.gr::0be6b8ca-4b66-48cc-b746-e4df193eb80f" providerId="AD" clId="Web-{ABC05197-0723-E2BC-CBD6-B898225B2590}" dt="2022-05-28T14:41:03.142" v="344"/>
        <pc:sldMkLst>
          <pc:docMk/>
          <pc:sldMk cId="1575995288" sldId="297"/>
        </pc:sldMkLst>
        <pc:spChg chg="del">
          <ac:chgData name="Χρηστος Κατσακιωρης" userId="S::ckatsak@ntua.gr::0be6b8ca-4b66-48cc-b746-e4df193eb80f" providerId="AD" clId="Web-{ABC05197-0723-E2BC-CBD6-B898225B2590}" dt="2022-05-28T12:53:48.531" v="1"/>
          <ac:spMkLst>
            <pc:docMk/>
            <pc:sldMk cId="1575995288" sldId="297"/>
            <ac:spMk id="3" creationId="{07A9B978-5D51-92BF-C35C-6DE1B9CB0CF7}"/>
          </ac:spMkLst>
        </pc:spChg>
        <pc:spChg chg="del">
          <ac:chgData name="Χρηστος Κατσακιωρης" userId="S::ckatsak@ntua.gr::0be6b8ca-4b66-48cc-b746-e4df193eb80f" providerId="AD" clId="Web-{ABC05197-0723-E2BC-CBD6-B898225B2590}" dt="2022-05-28T13:45:33.484" v="248"/>
          <ac:spMkLst>
            <pc:docMk/>
            <pc:sldMk cId="1575995288" sldId="297"/>
            <ac:spMk id="4" creationId="{5E7E6FF3-CE95-FA31-F6B6-8A77408577A5}"/>
          </ac:spMkLst>
        </pc:spChg>
        <pc:spChg chg="add del mod">
          <ac:chgData name="Χρηστος Κατσακιωρης" userId="S::ckatsak@ntua.gr::0be6b8ca-4b66-48cc-b746-e4df193eb80f" providerId="AD" clId="Web-{ABC05197-0723-E2BC-CBD6-B898225B2590}" dt="2022-05-28T12:53:52.594" v="2"/>
          <ac:spMkLst>
            <pc:docMk/>
            <pc:sldMk cId="1575995288" sldId="297"/>
            <ac:spMk id="7" creationId="{19BC620A-41AB-155D-9763-EE1B9088A8B8}"/>
          </ac:spMkLst>
        </pc:spChg>
        <pc:spChg chg="del">
          <ac:chgData name="Χρηστος Κατσακιωρης" userId="S::ckatsak@ntua.gr::0be6b8ca-4b66-48cc-b746-e4df193eb80f" providerId="AD" clId="Web-{ABC05197-0723-E2BC-CBD6-B898225B2590}" dt="2022-05-28T12:53:56.985" v="3"/>
          <ac:spMkLst>
            <pc:docMk/>
            <pc:sldMk cId="1575995288" sldId="297"/>
            <ac:spMk id="12" creationId="{450D3AD2-FA80-415F-A9CE-54D884561CD7}"/>
          </ac:spMkLst>
        </pc:spChg>
        <pc:picChg chg="add del mod">
          <ac:chgData name="Χρηστος Κατσακιωρης" userId="S::ckatsak@ntua.gr::0be6b8ca-4b66-48cc-b746-e4df193eb80f" providerId="AD" clId="Web-{ABC05197-0723-E2BC-CBD6-B898225B2590}" dt="2022-05-28T13:06:50.018" v="10"/>
          <ac:picMkLst>
            <pc:docMk/>
            <pc:sldMk cId="1575995288" sldId="297"/>
            <ac:picMk id="9" creationId="{9654348D-6C56-57DF-8BA1-88801FCA087D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85" actId="14100"/>
          <ac:picMkLst>
            <pc:docMk/>
            <pc:sldMk cId="1575995288" sldId="297"/>
            <ac:picMk id="11" creationId="{A39EE63C-0A4E-DCE9-5CEA-5864E34F3A33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84" actId="14100"/>
          <ac:picMkLst>
            <pc:docMk/>
            <pc:sldMk cId="1575995288" sldId="297"/>
            <ac:picMk id="13" creationId="{9EC1A0F2-A35B-1BA5-E21D-F0DAB66CC6E4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83" actId="14100"/>
          <ac:picMkLst>
            <pc:docMk/>
            <pc:sldMk cId="1575995288" sldId="297"/>
            <ac:picMk id="14" creationId="{1CB7FF03-0D36-B0D1-9337-F1A7E761DA77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82" actId="14100"/>
          <ac:picMkLst>
            <pc:docMk/>
            <pc:sldMk cId="1575995288" sldId="297"/>
            <ac:picMk id="15" creationId="{98DDBCD4-2C88-E55B-E6A0-FCB3A2B686E1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81" actId="14100"/>
          <ac:picMkLst>
            <pc:docMk/>
            <pc:sldMk cId="1575995288" sldId="297"/>
            <ac:picMk id="16" creationId="{95A50418-E168-149B-BFD8-762A0C31AFF2}"/>
          </ac:picMkLst>
        </pc:picChg>
        <pc:picChg chg="add del mod">
          <ac:chgData name="Χρηστος Κατσακιωρης" userId="S::ckatsak@ntua.gr::0be6b8ca-4b66-48cc-b746-e4df193eb80f" providerId="AD" clId="Web-{ABC05197-0723-E2BC-CBD6-B898225B2590}" dt="2022-05-28T13:19:53.865" v="69"/>
          <ac:picMkLst>
            <pc:docMk/>
            <pc:sldMk cId="1575995288" sldId="297"/>
            <ac:picMk id="17" creationId="{1D49352E-572B-2448-C902-7137FA32C888}"/>
          </ac:picMkLst>
        </pc:picChg>
        <pc:picChg chg="add del mod">
          <ac:chgData name="Χρηστος Κατσακιωρης" userId="S::ckatsak@ntua.gr::0be6b8ca-4b66-48cc-b746-e4df193eb80f" providerId="AD" clId="Web-{ABC05197-0723-E2BC-CBD6-B898225B2590}" dt="2022-05-28T13:19:53.865" v="68"/>
          <ac:picMkLst>
            <pc:docMk/>
            <pc:sldMk cId="1575995288" sldId="297"/>
            <ac:picMk id="18" creationId="{AC0797FB-A34A-9ACA-E20C-D8BAE610F305}"/>
          </ac:picMkLst>
        </pc:picChg>
        <pc:picChg chg="add del mod">
          <ac:chgData name="Χρηστος Κατσακιωρης" userId="S::ckatsak@ntua.gr::0be6b8ca-4b66-48cc-b746-e4df193eb80f" providerId="AD" clId="Web-{ABC05197-0723-E2BC-CBD6-B898225B2590}" dt="2022-05-28T13:19:53.865" v="67"/>
          <ac:picMkLst>
            <pc:docMk/>
            <pc:sldMk cId="1575995288" sldId="297"/>
            <ac:picMk id="19" creationId="{B2C036CD-7184-3AF4-E760-CAC073306C07}"/>
          </ac:picMkLst>
        </pc:picChg>
        <pc:picChg chg="add del mod">
          <ac:chgData name="Χρηστος Κατσακιωρης" userId="S::ckatsak@ntua.gr::0be6b8ca-4b66-48cc-b746-e4df193eb80f" providerId="AD" clId="Web-{ABC05197-0723-E2BC-CBD6-B898225B2590}" dt="2022-05-28T13:19:53.865" v="66"/>
          <ac:picMkLst>
            <pc:docMk/>
            <pc:sldMk cId="1575995288" sldId="297"/>
            <ac:picMk id="20" creationId="{6072F510-051B-BC4A-E38A-E587BA3460BB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80" actId="14100"/>
          <ac:picMkLst>
            <pc:docMk/>
            <pc:sldMk cId="1575995288" sldId="297"/>
            <ac:picMk id="21" creationId="{C57CD4A3-130B-FF40-0EF9-DF42E0DFD3FC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79" actId="14100"/>
          <ac:picMkLst>
            <pc:docMk/>
            <pc:sldMk cId="1575995288" sldId="297"/>
            <ac:picMk id="22" creationId="{69270ECD-A588-9DEE-2514-22981086D02A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78" actId="14100"/>
          <ac:picMkLst>
            <pc:docMk/>
            <pc:sldMk cId="1575995288" sldId="297"/>
            <ac:picMk id="23" creationId="{1893FCC4-8F99-1F36-AF8B-840ED9ED9C3E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77" actId="14100"/>
          <ac:picMkLst>
            <pc:docMk/>
            <pc:sldMk cId="1575995288" sldId="297"/>
            <ac:picMk id="24" creationId="{FE117F33-4A3F-4CEC-0786-65C9ED9177B6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76" actId="14100"/>
          <ac:picMkLst>
            <pc:docMk/>
            <pc:sldMk cId="1575995288" sldId="297"/>
            <ac:picMk id="25" creationId="{F12B6B41-D4EA-4C25-5AFD-08EA873C996F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75" actId="14100"/>
          <ac:picMkLst>
            <pc:docMk/>
            <pc:sldMk cId="1575995288" sldId="297"/>
            <ac:picMk id="26" creationId="{0B234C50-49E0-5156-9EDE-2376E5FF9721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74" actId="14100"/>
          <ac:picMkLst>
            <pc:docMk/>
            <pc:sldMk cId="1575995288" sldId="297"/>
            <ac:picMk id="27" creationId="{E4150262-583D-7725-BF76-009F9F916A80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3:48:23.081" v="273" actId="14100"/>
          <ac:picMkLst>
            <pc:docMk/>
            <pc:sldMk cId="1575995288" sldId="297"/>
            <ac:picMk id="28" creationId="{5F852006-502F-EB09-8097-E28BB0D3694E}"/>
          </ac:picMkLst>
        </pc:picChg>
      </pc:sldChg>
      <pc:sldChg chg="delSp modSp add del replId">
        <pc:chgData name="Χρηστος Κατσακιωρης" userId="S::ckatsak@ntua.gr::0be6b8ca-4b66-48cc-b746-e4df193eb80f" providerId="AD" clId="Web-{ABC05197-0723-E2BC-CBD6-B898225B2590}" dt="2022-05-28T13:46:17.375" v="259"/>
        <pc:sldMkLst>
          <pc:docMk/>
          <pc:sldMk cId="1201815721" sldId="298"/>
        </pc:sldMkLst>
        <pc:spChg chg="del">
          <ac:chgData name="Χρηστος Κατσακιωρης" userId="S::ckatsak@ntua.gr::0be6b8ca-4b66-48cc-b746-e4df193eb80f" providerId="AD" clId="Web-{ABC05197-0723-E2BC-CBD6-B898225B2590}" dt="2022-05-28T13:34:07.562" v="167"/>
          <ac:spMkLst>
            <pc:docMk/>
            <pc:sldMk cId="1201815721" sldId="298"/>
            <ac:spMk id="4" creationId="{5E7E6FF3-CE95-FA31-F6B6-8A77408577A5}"/>
          </ac:spMkLst>
        </pc:spChg>
        <pc:picChg chg="mod">
          <ac:chgData name="Χρηστος Κατσακιωρης" userId="S::ckatsak@ntua.gr::0be6b8ca-4b66-48cc-b746-e4df193eb80f" providerId="AD" clId="Web-{ABC05197-0723-E2BC-CBD6-B898225B2590}" dt="2022-05-28T13:41:52.244" v="226" actId="1076"/>
          <ac:picMkLst>
            <pc:docMk/>
            <pc:sldMk cId="1201815721" sldId="298"/>
            <ac:picMk id="5" creationId="{72C36BF8-598D-9CC4-A29A-EB5279C55680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676" v="181" actId="1076"/>
          <ac:picMkLst>
            <pc:docMk/>
            <pc:sldMk cId="1201815721" sldId="298"/>
            <ac:picMk id="11" creationId="{A39EE63C-0A4E-DCE9-5CEA-5864E34F3A33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691" v="182" actId="1076"/>
          <ac:picMkLst>
            <pc:docMk/>
            <pc:sldMk cId="1201815721" sldId="298"/>
            <ac:picMk id="13" creationId="{9EC1A0F2-A35B-1BA5-E21D-F0DAB66CC6E4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691" v="183" actId="1076"/>
          <ac:picMkLst>
            <pc:docMk/>
            <pc:sldMk cId="1201815721" sldId="298"/>
            <ac:picMk id="14" creationId="{1CB7FF03-0D36-B0D1-9337-F1A7E761DA77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691" v="184" actId="1076"/>
          <ac:picMkLst>
            <pc:docMk/>
            <pc:sldMk cId="1201815721" sldId="298"/>
            <ac:picMk id="15" creationId="{98DDBCD4-2C88-E55B-E6A0-FCB3A2B686E1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785" v="185" actId="1076"/>
          <ac:picMkLst>
            <pc:docMk/>
            <pc:sldMk cId="1201815721" sldId="298"/>
            <ac:picMk id="16" creationId="{95A50418-E168-149B-BFD8-762A0C31AFF2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785" v="186" actId="1076"/>
          <ac:picMkLst>
            <pc:docMk/>
            <pc:sldMk cId="1201815721" sldId="298"/>
            <ac:picMk id="21" creationId="{C57CD4A3-130B-FF40-0EF9-DF42E0DFD3FC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801" v="187" actId="1076"/>
          <ac:picMkLst>
            <pc:docMk/>
            <pc:sldMk cId="1201815721" sldId="298"/>
            <ac:picMk id="22" creationId="{69270ECD-A588-9DEE-2514-22981086D02A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801" v="188" actId="1076"/>
          <ac:picMkLst>
            <pc:docMk/>
            <pc:sldMk cId="1201815721" sldId="298"/>
            <ac:picMk id="23" creationId="{1893FCC4-8F99-1F36-AF8B-840ED9ED9C3E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801" v="189" actId="1076"/>
          <ac:picMkLst>
            <pc:docMk/>
            <pc:sldMk cId="1201815721" sldId="298"/>
            <ac:picMk id="24" creationId="{FE117F33-4A3F-4CEC-0786-65C9ED9177B6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801" v="190" actId="1076"/>
          <ac:picMkLst>
            <pc:docMk/>
            <pc:sldMk cId="1201815721" sldId="298"/>
            <ac:picMk id="25" creationId="{F12B6B41-D4EA-4C25-5AFD-08EA873C996F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816" v="191" actId="1076"/>
          <ac:picMkLst>
            <pc:docMk/>
            <pc:sldMk cId="1201815721" sldId="298"/>
            <ac:picMk id="26" creationId="{0B234C50-49E0-5156-9EDE-2376E5FF9721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816" v="192" actId="1076"/>
          <ac:picMkLst>
            <pc:docMk/>
            <pc:sldMk cId="1201815721" sldId="298"/>
            <ac:picMk id="27" creationId="{E4150262-583D-7725-BF76-009F9F916A80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3:37:17.816" v="193" actId="1076"/>
          <ac:picMkLst>
            <pc:docMk/>
            <pc:sldMk cId="1201815721" sldId="298"/>
            <ac:picMk id="28" creationId="{5F852006-502F-EB09-8097-E28BB0D3694E}"/>
          </ac:picMkLst>
        </pc:picChg>
      </pc:sldChg>
      <pc:sldChg chg="addSp delSp modSp add replId addAnim delAnim modAnim modNotes">
        <pc:chgData name="Χρηστος Κατσακιωρης" userId="S::ckatsak@ntua.gr::0be6b8ca-4b66-48cc-b746-e4df193eb80f" providerId="AD" clId="Web-{ABC05197-0723-E2BC-CBD6-B898225B2590}" dt="2022-05-30T12:08:11.714" v="1195"/>
        <pc:sldMkLst>
          <pc:docMk/>
          <pc:sldMk cId="3702580446" sldId="298"/>
        </pc:sldMkLst>
        <pc:spChg chg="mod">
          <ac:chgData name="Χρηστος Κατσακιωρης" userId="S::ckatsak@ntua.gr::0be6b8ca-4b66-48cc-b746-e4df193eb80f" providerId="AD" clId="Web-{ABC05197-0723-E2BC-CBD6-B898225B2590}" dt="2022-05-28T15:17:09.418" v="602" actId="20577"/>
          <ac:spMkLst>
            <pc:docMk/>
            <pc:sldMk cId="3702580446" sldId="298"/>
            <ac:spMk id="2" creationId="{E336B220-8AC1-3EFF-9E1E-3B4278F129A4}"/>
          </ac:spMkLst>
        </pc:spChg>
        <pc:picChg chg="add mod">
          <ac:chgData name="Χρηστος Κατσακιωρης" userId="S::ckatsak@ntua.gr::0be6b8ca-4b66-48cc-b746-e4df193eb80f" providerId="AD" clId="Web-{ABC05197-0723-E2BC-CBD6-B898225B2590}" dt="2022-05-28T15:12:42.907" v="596" actId="1076"/>
          <ac:picMkLst>
            <pc:docMk/>
            <pc:sldMk cId="3702580446" sldId="298"/>
            <ac:picMk id="3" creationId="{9419D25C-0331-12B0-80AF-68BDA49C2A1B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5:50:27.040" v="650" actId="14100"/>
          <ac:picMkLst>
            <pc:docMk/>
            <pc:sldMk cId="3702580446" sldId="298"/>
            <ac:picMk id="4" creationId="{0616B4A3-AB69-7D3B-270D-DC121665548C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4:21:28.299" v="326" actId="1076"/>
          <ac:picMkLst>
            <pc:docMk/>
            <pc:sldMk cId="3702580446" sldId="298"/>
            <ac:picMk id="6" creationId="{2F5C2A04-706D-0D69-FF89-01544991C539}"/>
          </ac:picMkLst>
        </pc:picChg>
        <pc:picChg chg="add del mod">
          <ac:chgData name="Χρηστος Κατσακιωρης" userId="S::ckatsak@ntua.gr::0be6b8ca-4b66-48cc-b746-e4df193eb80f" providerId="AD" clId="Web-{ABC05197-0723-E2BC-CBD6-B898225B2590}" dt="2022-05-28T14:39:50.875" v="342"/>
          <ac:picMkLst>
            <pc:docMk/>
            <pc:sldMk cId="3702580446" sldId="298"/>
            <ac:picMk id="7" creationId="{D23421B0-1AA2-A5EB-6E40-1F95932E4C93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5:21:52.752" v="629" actId="1076"/>
          <ac:picMkLst>
            <pc:docMk/>
            <pc:sldMk cId="3702580446" sldId="298"/>
            <ac:picMk id="9" creationId="{72948512-D4EA-F268-0538-06A1EDCFB726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4:19:59.282" v="302" actId="1076"/>
          <ac:picMkLst>
            <pc:docMk/>
            <pc:sldMk cId="3702580446" sldId="298"/>
            <ac:picMk id="11" creationId="{A39EE63C-0A4E-DCE9-5CEA-5864E34F3A33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5:22:05.534" v="631" actId="1076"/>
          <ac:picMkLst>
            <pc:docMk/>
            <pc:sldMk cId="3702580446" sldId="298"/>
            <ac:picMk id="12" creationId="{DF0E67FF-FF36-C3AB-3E19-9EEF6A9D0A2C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4:19:59.282" v="303" actId="1076"/>
          <ac:picMkLst>
            <pc:docMk/>
            <pc:sldMk cId="3702580446" sldId="298"/>
            <ac:picMk id="13" creationId="{9EC1A0F2-A35B-1BA5-E21D-F0DAB66CC6E4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4:19:59.282" v="304" actId="1076"/>
          <ac:picMkLst>
            <pc:docMk/>
            <pc:sldMk cId="3702580446" sldId="298"/>
            <ac:picMk id="14" creationId="{1CB7FF03-0D36-B0D1-9337-F1A7E761DA77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4:19:59.282" v="305" actId="1076"/>
          <ac:picMkLst>
            <pc:docMk/>
            <pc:sldMk cId="3702580446" sldId="298"/>
            <ac:picMk id="15" creationId="{98DDBCD4-2C88-E55B-E6A0-FCB3A2B686E1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4:19:59.360" v="306" actId="1076"/>
          <ac:picMkLst>
            <pc:docMk/>
            <pc:sldMk cId="3702580446" sldId="298"/>
            <ac:picMk id="16" creationId="{95A50418-E168-149B-BFD8-762A0C31AFF2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5:22:15.549" v="633" actId="1076"/>
          <ac:picMkLst>
            <pc:docMk/>
            <pc:sldMk cId="3702580446" sldId="298"/>
            <ac:picMk id="17" creationId="{412CD070-912A-943A-97FD-5B5A54657FD4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4:19:59.360" v="307" actId="1076"/>
          <ac:picMkLst>
            <pc:docMk/>
            <pc:sldMk cId="3702580446" sldId="298"/>
            <ac:picMk id="21" creationId="{C57CD4A3-130B-FF40-0EF9-DF42E0DFD3FC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4:19:59.360" v="308" actId="1076"/>
          <ac:picMkLst>
            <pc:docMk/>
            <pc:sldMk cId="3702580446" sldId="298"/>
            <ac:picMk id="22" creationId="{69270ECD-A588-9DEE-2514-22981086D02A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4:19:59.376" v="309" actId="1076"/>
          <ac:picMkLst>
            <pc:docMk/>
            <pc:sldMk cId="3702580446" sldId="298"/>
            <ac:picMk id="23" creationId="{1893FCC4-8F99-1F36-AF8B-840ED9ED9C3E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4:19:59.376" v="310" actId="1076"/>
          <ac:picMkLst>
            <pc:docMk/>
            <pc:sldMk cId="3702580446" sldId="298"/>
            <ac:picMk id="24" creationId="{FE117F33-4A3F-4CEC-0786-65C9ED9177B6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5:17:37.887" v="603" actId="1076"/>
          <ac:picMkLst>
            <pc:docMk/>
            <pc:sldMk cId="3702580446" sldId="298"/>
            <ac:picMk id="25" creationId="{F12B6B41-D4EA-4C25-5AFD-08EA873C996F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5:17:48.185" v="607" actId="1076"/>
          <ac:picMkLst>
            <pc:docMk/>
            <pc:sldMk cId="3702580446" sldId="298"/>
            <ac:picMk id="26" creationId="{0B234C50-49E0-5156-9EDE-2376E5FF9721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5:17:45.388" v="606" actId="1076"/>
          <ac:picMkLst>
            <pc:docMk/>
            <pc:sldMk cId="3702580446" sldId="298"/>
            <ac:picMk id="27" creationId="{E4150262-583D-7725-BF76-009F9F916A80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5:16:37.074" v="601" actId="1076"/>
          <ac:picMkLst>
            <pc:docMk/>
            <pc:sldMk cId="3702580446" sldId="298"/>
            <ac:picMk id="28" creationId="{5F852006-502F-EB09-8097-E28BB0D3694E}"/>
          </ac:picMkLst>
        </pc:picChg>
      </pc:sldChg>
      <pc:sldChg chg="addSp delSp modSp add del mod replId addAnim modAnim modShow">
        <pc:chgData name="Χρηστος Κατσακιωρης" userId="S::ckatsak@ntua.gr::0be6b8ca-4b66-48cc-b746-e4df193eb80f" providerId="AD" clId="Web-{ABC05197-0723-E2BC-CBD6-B898225B2590}" dt="2022-05-30T10:28:41.146" v="1056"/>
        <pc:sldMkLst>
          <pc:docMk/>
          <pc:sldMk cId="3144774252" sldId="299"/>
        </pc:sldMkLst>
        <pc:spChg chg="del">
          <ac:chgData name="Χρηστος Κατσακιωρης" userId="S::ckatsak@ntua.gr::0be6b8ca-4b66-48cc-b746-e4df193eb80f" providerId="AD" clId="Web-{ABC05197-0723-E2BC-CBD6-B898225B2590}" dt="2022-05-28T16:25:14.620" v="774"/>
          <ac:spMkLst>
            <pc:docMk/>
            <pc:sldMk cId="3144774252" sldId="299"/>
            <ac:spMk id="3" creationId="{B3B80194-EA48-B629-304D-9449A50C2D60}"/>
          </ac:spMkLst>
        </pc:spChg>
        <pc:spChg chg="add del mod">
          <ac:chgData name="Χρηστος Κατσακιωρης" userId="S::ckatsak@ntua.gr::0be6b8ca-4b66-48cc-b746-e4df193eb80f" providerId="AD" clId="Web-{ABC05197-0723-E2BC-CBD6-B898225B2590}" dt="2022-05-28T16:25:17.401" v="776"/>
          <ac:spMkLst>
            <pc:docMk/>
            <pc:sldMk cId="3144774252" sldId="299"/>
            <ac:spMk id="6" creationId="{52764DD8-7F17-7DF6-4CD3-65E0A7516F08}"/>
          </ac:spMkLst>
        </pc:spChg>
        <pc:spChg chg="del">
          <ac:chgData name="Χρηστος Κατσακιωρης" userId="S::ckatsak@ntua.gr::0be6b8ca-4b66-48cc-b746-e4df193eb80f" providerId="AD" clId="Web-{ABC05197-0723-E2BC-CBD6-B898225B2590}" dt="2022-05-28T16:25:16.479" v="775"/>
          <ac:spMkLst>
            <pc:docMk/>
            <pc:sldMk cId="3144774252" sldId="299"/>
            <ac:spMk id="12" creationId="{450D3AD2-FA80-415F-A9CE-54D884561CD7}"/>
          </ac:spMkLst>
        </pc:spChg>
        <pc:picChg chg="add del mod">
          <ac:chgData name="Χρηστος Κατσακιωρης" userId="S::ckatsak@ntua.gr::0be6b8ca-4b66-48cc-b746-e4df193eb80f" providerId="AD" clId="Web-{ABC05197-0723-E2BC-CBD6-B898225B2590}" dt="2022-05-28T17:04:44.337" v="785"/>
          <ac:picMkLst>
            <pc:docMk/>
            <pc:sldMk cId="3144774252" sldId="299"/>
            <ac:picMk id="3" creationId="{923C16CA-A8C0-974B-50E3-203BA8DD785C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05:05.103" v="789" actId="1076"/>
          <ac:picMkLst>
            <pc:docMk/>
            <pc:sldMk cId="3144774252" sldId="299"/>
            <ac:picMk id="4" creationId="{C9DC9772-929C-8B2B-3D9A-04B5386E0054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06:30.371" v="804" actId="1076"/>
          <ac:picMkLst>
            <pc:docMk/>
            <pc:sldMk cId="3144774252" sldId="299"/>
            <ac:picMk id="6" creationId="{11C4E514-0606-1A8A-5869-9E8D3E4CCF95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06:34.965" v="805" actId="1076"/>
          <ac:picMkLst>
            <pc:docMk/>
            <pc:sldMk cId="3144774252" sldId="299"/>
            <ac:picMk id="7" creationId="{881FE5CD-74EE-8C89-6C41-1E91369E370C}"/>
          </ac:picMkLst>
        </pc:picChg>
      </pc:sldChg>
      <pc:sldChg chg="addSp modSp add del mod ord replId modTransition addAnim delAnim modAnim modShow">
        <pc:chgData name="Χρηστος Κατσακιωρης" userId="S::ckatsak@ntua.gr::0be6b8ca-4b66-48cc-b746-e4df193eb80f" providerId="AD" clId="Web-{ABC05197-0723-E2BC-CBD6-B898225B2590}" dt="2022-05-30T10:28:42.662" v="1057"/>
        <pc:sldMkLst>
          <pc:docMk/>
          <pc:sldMk cId="1379854632" sldId="300"/>
        </pc:sldMkLst>
        <pc:picChg chg="add mod">
          <ac:chgData name="Χρηστος Κατσακιωρης" userId="S::ckatsak@ntua.gr::0be6b8ca-4b66-48cc-b746-e4df193eb80f" providerId="AD" clId="Web-{ABC05197-0723-E2BC-CBD6-B898225B2590}" dt="2022-05-28T17:08:30.937" v="825" actId="1076"/>
          <ac:picMkLst>
            <pc:docMk/>
            <pc:sldMk cId="1379854632" sldId="300"/>
            <ac:picMk id="3" creationId="{78A0FFD5-EE71-E212-0615-DCDAA7291504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09:30.392" v="830" actId="14100"/>
          <ac:picMkLst>
            <pc:docMk/>
            <pc:sldMk cId="1379854632" sldId="300"/>
            <ac:picMk id="9" creationId="{F1BCD3B3-69DA-FE62-E485-AA5E94572EE1}"/>
          </ac:picMkLst>
        </pc:picChg>
      </pc:sldChg>
      <pc:sldChg chg="addSp delSp modSp add ord replId modTransition addAnim delAnim modAnim modNotes">
        <pc:chgData name="Χρηστος Κατσακιωρης" userId="S::ckatsak@ntua.gr::0be6b8ca-4b66-48cc-b746-e4df193eb80f" providerId="AD" clId="Web-{ABC05197-0723-E2BC-CBD6-B898225B2590}" dt="2022-05-30T15:16:17.248" v="1397"/>
        <pc:sldMkLst>
          <pc:docMk/>
          <pc:sldMk cId="2529031383" sldId="301"/>
        </pc:sldMkLst>
        <pc:spChg chg="mod">
          <ac:chgData name="Χρηστος Κατσακιωρης" userId="S::ckatsak@ntua.gr::0be6b8ca-4b66-48cc-b746-e4df193eb80f" providerId="AD" clId="Web-{ABC05197-0723-E2BC-CBD6-B898225B2590}" dt="2022-05-28T17:17:49.516" v="890" actId="20577"/>
          <ac:spMkLst>
            <pc:docMk/>
            <pc:sldMk cId="2529031383" sldId="301"/>
            <ac:spMk id="2" creationId="{4CEE3B78-3934-6D28-5E6D-C92497BF0D74}"/>
          </ac:spMkLst>
        </pc:spChg>
        <pc:picChg chg="add del mod">
          <ac:chgData name="Χρηστος Κατσακιωρης" userId="S::ckatsak@ntua.gr::0be6b8ca-4b66-48cc-b746-e4df193eb80f" providerId="AD" clId="Web-{ABC05197-0723-E2BC-CBD6-B898225B2590}" dt="2022-05-30T15:09:58.471" v="1368"/>
          <ac:picMkLst>
            <pc:docMk/>
            <pc:sldMk cId="2529031383" sldId="301"/>
            <ac:picMk id="3" creationId="{5FCF2DA2-5119-7BF1-8D62-9C80739313B7}"/>
          </ac:picMkLst>
        </pc:picChg>
        <pc:picChg chg="add del mod">
          <ac:chgData name="Χρηστος Κατσακιωρης" userId="S::ckatsak@ntua.gr::0be6b8ca-4b66-48cc-b746-e4df193eb80f" providerId="AD" clId="Web-{ABC05197-0723-E2BC-CBD6-B898225B2590}" dt="2022-05-30T11:54:41.029" v="1083"/>
          <ac:picMkLst>
            <pc:docMk/>
            <pc:sldMk cId="2529031383" sldId="301"/>
            <ac:picMk id="3" creationId="{901D30E5-DFCA-08D5-FAA5-13FD880FE877}"/>
          </ac:picMkLst>
        </pc:picChg>
        <pc:picChg chg="add del mod">
          <ac:chgData name="Χρηστος Κατσακιωρης" userId="S::ckatsak@ntua.gr::0be6b8ca-4b66-48cc-b746-e4df193eb80f" providerId="AD" clId="Web-{ABC05197-0723-E2BC-CBD6-B898225B2590}" dt="2022-05-30T15:09:59.502" v="1370"/>
          <ac:picMkLst>
            <pc:docMk/>
            <pc:sldMk cId="2529031383" sldId="301"/>
            <ac:picMk id="4" creationId="{9C6006C0-C21D-F6BB-01B9-30CC2C5DB903}"/>
          </ac:picMkLst>
        </pc:picChg>
        <pc:picChg chg="del">
          <ac:chgData name="Χρηστος Κατσακιωρης" userId="S::ckatsak@ntua.gr::0be6b8ca-4b66-48cc-b746-e4df193eb80f" providerId="AD" clId="Web-{ABC05197-0723-E2BC-CBD6-B898225B2590}" dt="2022-05-28T17:12:29.288" v="832"/>
          <ac:picMkLst>
            <pc:docMk/>
            <pc:sldMk cId="2529031383" sldId="301"/>
            <ac:picMk id="4" creationId="{C9DC9772-929C-8B2B-3D9A-04B5386E0054}"/>
          </ac:picMkLst>
        </pc:picChg>
        <pc:picChg chg="del">
          <ac:chgData name="Χρηστος Κατσακιωρης" userId="S::ckatsak@ntua.gr::0be6b8ca-4b66-48cc-b746-e4df193eb80f" providerId="AD" clId="Web-{ABC05197-0723-E2BC-CBD6-B898225B2590}" dt="2022-05-28T17:12:31.241" v="834"/>
          <ac:picMkLst>
            <pc:docMk/>
            <pc:sldMk cId="2529031383" sldId="301"/>
            <ac:picMk id="6" creationId="{11C4E514-0606-1A8A-5869-9E8D3E4CCF95}"/>
          </ac:picMkLst>
        </pc:picChg>
        <pc:picChg chg="add">
          <ac:chgData name="Χρηστος Κατσακιωρης" userId="S::ckatsak@ntua.gr::0be6b8ca-4b66-48cc-b746-e4df193eb80f" providerId="AD" clId="Web-{ABC05197-0723-E2BC-CBD6-B898225B2590}" dt="2022-05-30T11:54:45.029" v="1084"/>
          <ac:picMkLst>
            <pc:docMk/>
            <pc:sldMk cId="2529031383" sldId="301"/>
            <ac:picMk id="6" creationId="{B538CB3E-0866-29E1-982B-369F4F82BF15}"/>
          </ac:picMkLst>
        </pc:picChg>
        <pc:picChg chg="add del mod">
          <ac:chgData name="Χρηστος Κατσακιωρης" userId="S::ckatsak@ntua.gr::0be6b8ca-4b66-48cc-b746-e4df193eb80f" providerId="AD" clId="Web-{ABC05197-0723-E2BC-CBD6-B898225B2590}" dt="2022-05-30T11:59:28.789" v="1130"/>
          <ac:picMkLst>
            <pc:docMk/>
            <pc:sldMk cId="2529031383" sldId="301"/>
            <ac:picMk id="7" creationId="{399C1C91-A491-B71D-C67E-1FF8370B0585}"/>
          </ac:picMkLst>
        </pc:picChg>
        <pc:picChg chg="del">
          <ac:chgData name="Χρηστος Κατσακιωρης" userId="S::ckatsak@ntua.gr::0be6b8ca-4b66-48cc-b746-e4df193eb80f" providerId="AD" clId="Web-{ABC05197-0723-E2BC-CBD6-B898225B2590}" dt="2022-05-28T17:12:31.241" v="833"/>
          <ac:picMkLst>
            <pc:docMk/>
            <pc:sldMk cId="2529031383" sldId="301"/>
            <ac:picMk id="7" creationId="{881FE5CD-74EE-8C89-6C41-1E91369E370C}"/>
          </ac:picMkLst>
        </pc:picChg>
        <pc:picChg chg="add del mod">
          <ac:chgData name="Χρηστος Κατσακιωρης" userId="S::ckatsak@ntua.gr::0be6b8ca-4b66-48cc-b746-e4df193eb80f" providerId="AD" clId="Web-{ABC05197-0723-E2BC-CBD6-B898225B2590}" dt="2022-05-30T15:09:58.986" v="1369"/>
          <ac:picMkLst>
            <pc:docMk/>
            <pc:sldMk cId="2529031383" sldId="301"/>
            <ac:picMk id="7" creationId="{DB753EF9-E35A-0BA3-FAB9-E053578F1102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14:09.650" v="852" actId="1076"/>
          <ac:picMkLst>
            <pc:docMk/>
            <pc:sldMk cId="2529031383" sldId="301"/>
            <ac:picMk id="9" creationId="{C21C11F2-F9A3-81B0-8D90-86EE46511132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14:14.291" v="853" actId="1076"/>
          <ac:picMkLst>
            <pc:docMk/>
            <pc:sldMk cId="2529031383" sldId="301"/>
            <ac:picMk id="11" creationId="{F6DA43B8-7F6D-5406-7CD6-1F0E7FF09D7D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15:59.028" v="872" actId="1076"/>
          <ac:picMkLst>
            <pc:docMk/>
            <pc:sldMk cId="2529031383" sldId="301"/>
            <ac:picMk id="12" creationId="{B205D902-6B74-4595-AEFF-C5F04A6E550B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30T15:15:10.746" v="1376" actId="1076"/>
          <ac:picMkLst>
            <pc:docMk/>
            <pc:sldMk cId="2529031383" sldId="301"/>
            <ac:picMk id="13" creationId="{70A234FE-AD34-7FF7-C28F-6300FCF4C4F1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16:27.170" v="877" actId="1076"/>
          <ac:picMkLst>
            <pc:docMk/>
            <pc:sldMk cId="2529031383" sldId="301"/>
            <ac:picMk id="14" creationId="{D40A31D2-8248-91EB-389F-5A6B5EBC8A34}"/>
          </ac:picMkLst>
        </pc:picChg>
        <pc:picChg chg="add">
          <ac:chgData name="Χρηστος Κατσακιωρης" userId="S::ckatsak@ntua.gr::0be6b8ca-4b66-48cc-b746-e4df193eb80f" providerId="AD" clId="Web-{ABC05197-0723-E2BC-CBD6-B898225B2590}" dt="2022-05-30T11:59:17.898" v="1124"/>
          <ac:picMkLst>
            <pc:docMk/>
            <pc:sldMk cId="2529031383" sldId="301"/>
            <ac:picMk id="15" creationId="{54224E1D-55E5-9F8D-BD2C-A87C7F9D1AF8}"/>
          </ac:picMkLst>
        </pc:picChg>
        <pc:picChg chg="add">
          <ac:chgData name="Χρηστος Κατσακιωρης" userId="S::ckatsak@ntua.gr::0be6b8ca-4b66-48cc-b746-e4df193eb80f" providerId="AD" clId="Web-{ABC05197-0723-E2BC-CBD6-B898225B2590}" dt="2022-05-30T11:59:17.898" v="1125"/>
          <ac:picMkLst>
            <pc:docMk/>
            <pc:sldMk cId="2529031383" sldId="301"/>
            <ac:picMk id="17" creationId="{781D9F1D-93F9-7471-874C-B16B2E9D8E64}"/>
          </ac:picMkLst>
        </pc:picChg>
        <pc:picChg chg="add">
          <ac:chgData name="Χρηστος Κατσακιωρης" userId="S::ckatsak@ntua.gr::0be6b8ca-4b66-48cc-b746-e4df193eb80f" providerId="AD" clId="Web-{ABC05197-0723-E2BC-CBD6-B898225B2590}" dt="2022-05-30T11:59:17.914" v="1126"/>
          <ac:picMkLst>
            <pc:docMk/>
            <pc:sldMk cId="2529031383" sldId="301"/>
            <ac:picMk id="19" creationId="{49BACBB6-FF74-49E8-F2FA-0CC60F9BB262}"/>
          </ac:picMkLst>
        </pc:picChg>
      </pc:sldChg>
      <pc:sldChg chg="addSp delSp modSp add replId addAnim delAnim modAnim modNotes">
        <pc:chgData name="Χρηστος Κατσακιωρης" userId="S::ckatsak@ntua.gr::0be6b8ca-4b66-48cc-b746-e4df193eb80f" providerId="AD" clId="Web-{ABC05197-0723-E2BC-CBD6-B898225B2590}" dt="2022-05-30T13:01:12.176" v="1357"/>
        <pc:sldMkLst>
          <pc:docMk/>
          <pc:sldMk cId="2713775291" sldId="302"/>
        </pc:sldMkLst>
        <pc:spChg chg="mod">
          <ac:chgData name="Χρηστος Κατσακιωρης" userId="S::ckatsak@ntua.gr::0be6b8ca-4b66-48cc-b746-e4df193eb80f" providerId="AD" clId="Web-{ABC05197-0723-E2BC-CBD6-B898225B2590}" dt="2022-05-30T10:28:54.428" v="1069" actId="20577"/>
          <ac:spMkLst>
            <pc:docMk/>
            <pc:sldMk cId="2713775291" sldId="302"/>
            <ac:spMk id="2" creationId="{4CEE3B78-3934-6D28-5E6D-C92497BF0D74}"/>
          </ac:spMkLst>
        </pc:spChg>
        <pc:picChg chg="del">
          <ac:chgData name="Χρηστος Κατσακιωρης" userId="S::ckatsak@ntua.gr::0be6b8ca-4b66-48cc-b746-e4df193eb80f" providerId="AD" clId="Web-{ABC05197-0723-E2BC-CBD6-B898225B2590}" dt="2022-05-30T11:54:14.607" v="1078"/>
          <ac:picMkLst>
            <pc:docMk/>
            <pc:sldMk cId="2713775291" sldId="302"/>
            <ac:picMk id="3" creationId="{901D30E5-DFCA-08D5-FAA5-13FD880FE877}"/>
          </ac:picMkLst>
        </pc:picChg>
        <pc:picChg chg="add del mod">
          <ac:chgData name="Χρηστος Κατσακιωρης" userId="S::ckatsak@ntua.gr::0be6b8ca-4b66-48cc-b746-e4df193eb80f" providerId="AD" clId="Web-{ABC05197-0723-E2BC-CBD6-B898225B2590}" dt="2022-05-30T11:54:21.685" v="1079" actId="1076"/>
          <ac:picMkLst>
            <pc:docMk/>
            <pc:sldMk cId="2713775291" sldId="302"/>
            <ac:picMk id="4" creationId="{5B3FCFE4-6173-4A59-0375-A0773659D6FD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30T11:58:38.803" v="1119"/>
          <ac:picMkLst>
            <pc:docMk/>
            <pc:sldMk cId="2713775291" sldId="302"/>
            <ac:picMk id="7" creationId="{2FB09DEB-0FF7-9F1B-637E-9FE9DAEA7E4D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30T11:59:03.132" v="1121" actId="1076"/>
          <ac:picMkLst>
            <pc:docMk/>
            <pc:sldMk cId="2713775291" sldId="302"/>
            <ac:picMk id="12" creationId="{4A9BAFAB-825E-12D5-57F4-9122894F084F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30T11:59:11.257" v="1123" actId="1076"/>
          <ac:picMkLst>
            <pc:docMk/>
            <pc:sldMk cId="2713775291" sldId="302"/>
            <ac:picMk id="13" creationId="{8F2B518F-9D17-3684-F4B4-6A0CDD8764AB}"/>
          </ac:picMkLst>
        </pc:picChg>
      </pc:sldChg>
      <pc:sldChg chg="addSp delSp modSp add ord replId addAnim delAnim modAnim modNotes">
        <pc:chgData name="Χρηστος Κατσακιωρης" userId="S::ckatsak@ntua.gr::0be6b8ca-4b66-48cc-b746-e4df193eb80f" providerId="AD" clId="Web-{ABC05197-0723-E2BC-CBD6-B898225B2590}" dt="2022-05-30T12:44:03.985" v="1206"/>
        <pc:sldMkLst>
          <pc:docMk/>
          <pc:sldMk cId="670866823" sldId="303"/>
        </pc:sldMkLst>
        <pc:spChg chg="mod">
          <ac:chgData name="Χρηστος Κατσακιωρης" userId="S::ckatsak@ntua.gr::0be6b8ca-4b66-48cc-b746-e4df193eb80f" providerId="AD" clId="Web-{ABC05197-0723-E2BC-CBD6-B898225B2590}" dt="2022-05-28T17:18:04.860" v="898" actId="20577"/>
          <ac:spMkLst>
            <pc:docMk/>
            <pc:sldMk cId="670866823" sldId="303"/>
            <ac:spMk id="2" creationId="{4CEE3B78-3934-6D28-5E6D-C92497BF0D74}"/>
          </ac:spMkLst>
        </pc:spChg>
        <pc:picChg chg="del">
          <ac:chgData name="Χρηστος Κατσακιωρης" userId="S::ckatsak@ntua.gr::0be6b8ca-4b66-48cc-b746-e4df193eb80f" providerId="AD" clId="Web-{ABC05197-0723-E2BC-CBD6-B898225B2590}" dt="2022-05-30T11:54:53.889" v="1086"/>
          <ac:picMkLst>
            <pc:docMk/>
            <pc:sldMk cId="670866823" sldId="303"/>
            <ac:picMk id="3" creationId="{901D30E5-DFCA-08D5-FAA5-13FD880FE877}"/>
          </ac:picMkLst>
        </pc:picChg>
        <pc:picChg chg="add">
          <ac:chgData name="Χρηστος Κατσακιωρης" userId="S::ckatsak@ntua.gr::0be6b8ca-4b66-48cc-b746-e4df193eb80f" providerId="AD" clId="Web-{ABC05197-0723-E2BC-CBD6-B898225B2590}" dt="2022-05-30T11:54:58.030" v="1087"/>
          <ac:picMkLst>
            <pc:docMk/>
            <pc:sldMk cId="670866823" sldId="303"/>
            <ac:picMk id="6" creationId="{6A5D265A-84D7-DC33-4348-7CC628E9EE67}"/>
          </ac:picMkLst>
        </pc:picChg>
        <pc:picChg chg="add">
          <ac:chgData name="Χρηστος Κατσακιωρης" userId="S::ckatsak@ntua.gr::0be6b8ca-4b66-48cc-b746-e4df193eb80f" providerId="AD" clId="Web-{ABC05197-0723-E2BC-CBD6-B898225B2590}" dt="2022-05-30T11:59:21.961" v="1127"/>
          <ac:picMkLst>
            <pc:docMk/>
            <pc:sldMk cId="670866823" sldId="303"/>
            <ac:picMk id="11" creationId="{CDB602A1-1714-7D7C-6043-ACFB92C40772}"/>
          </ac:picMkLst>
        </pc:picChg>
        <pc:picChg chg="del">
          <ac:chgData name="Χρηστος Κατσακιωρης" userId="S::ckatsak@ntua.gr::0be6b8ca-4b66-48cc-b746-e4df193eb80f" providerId="AD" clId="Web-{ABC05197-0723-E2BC-CBD6-B898225B2590}" dt="2022-05-28T17:18:22.923" v="900"/>
          <ac:picMkLst>
            <pc:docMk/>
            <pc:sldMk cId="670866823" sldId="303"/>
            <ac:picMk id="11" creationId="{F6DA43B8-7F6D-5406-7CD6-1F0E7FF09D7D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19:03.393" v="920" actId="1076"/>
          <ac:picMkLst>
            <pc:docMk/>
            <pc:sldMk cId="670866823" sldId="303"/>
            <ac:picMk id="13" creationId="{9D0E3AD0-84B1-44DB-8804-DFF4678B3736}"/>
          </ac:picMkLst>
        </pc:picChg>
        <pc:picChg chg="mod">
          <ac:chgData name="Χρηστος Κατσακιωρης" userId="S::ckatsak@ntua.gr::0be6b8ca-4b66-48cc-b746-e4df193eb80f" providerId="AD" clId="Web-{ABC05197-0723-E2BC-CBD6-B898225B2590}" dt="2022-05-28T17:22:55.306" v="996" actId="1076"/>
          <ac:picMkLst>
            <pc:docMk/>
            <pc:sldMk cId="670866823" sldId="303"/>
            <ac:picMk id="14" creationId="{D40A31D2-8248-91EB-389F-5A6B5EBC8A34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29.573" v="1011" actId="1076"/>
          <ac:picMkLst>
            <pc:docMk/>
            <pc:sldMk cId="670866823" sldId="303"/>
            <ac:picMk id="15" creationId="{1065C4B2-041D-9C33-9DD7-0DFD3BBC7776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21.869" v="1007" actId="1076"/>
          <ac:picMkLst>
            <pc:docMk/>
            <pc:sldMk cId="670866823" sldId="303"/>
            <ac:picMk id="16" creationId="{E8312CF6-8BC9-74FB-CB00-DB454FA57F81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2:53.993" v="995" actId="1076"/>
          <ac:picMkLst>
            <pc:docMk/>
            <pc:sldMk cId="670866823" sldId="303"/>
            <ac:picMk id="17" creationId="{6F26DA0A-6F43-F43A-2845-5AB0B399F48C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19:27.784" v="925" actId="1076"/>
          <ac:picMkLst>
            <pc:docMk/>
            <pc:sldMk cId="670866823" sldId="303"/>
            <ac:picMk id="18" creationId="{D168A5CF-0079-CB39-C4D6-495A39445A01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20.166" v="1006" actId="1076"/>
          <ac:picMkLst>
            <pc:docMk/>
            <pc:sldMk cId="670866823" sldId="303"/>
            <ac:picMk id="19" creationId="{9147E3C3-DE36-F328-41D4-C7A25E01D030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00.291" v="997" actId="1076"/>
          <ac:picMkLst>
            <pc:docMk/>
            <pc:sldMk cId="670866823" sldId="303"/>
            <ac:picMk id="20" creationId="{A1B85946-C794-A8F4-B6ED-8A22C0B38233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32.041" v="1012" actId="1076"/>
          <ac:picMkLst>
            <pc:docMk/>
            <pc:sldMk cId="670866823" sldId="303"/>
            <ac:picMk id="21" creationId="{1A519835-C331-0217-B6A0-03B9948FD2A2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27.057" v="1010" actId="1076"/>
          <ac:picMkLst>
            <pc:docMk/>
            <pc:sldMk cId="670866823" sldId="303"/>
            <ac:picMk id="22" creationId="{D270524F-87E2-EC31-0271-48A94A064692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23.729" v="1008" actId="1076"/>
          <ac:picMkLst>
            <pc:docMk/>
            <pc:sldMk cId="670866823" sldId="303"/>
            <ac:picMk id="23" creationId="{3FB8F203-CEB8-D6EE-7674-18055CA895CF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34.260" v="1013" actId="1076"/>
          <ac:picMkLst>
            <pc:docMk/>
            <pc:sldMk cId="670866823" sldId="303"/>
            <ac:picMk id="24" creationId="{292A18F5-5810-0BB4-6EAC-603284E8A432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2:51.290" v="994" actId="1076"/>
          <ac:picMkLst>
            <pc:docMk/>
            <pc:sldMk cId="670866823" sldId="303"/>
            <ac:picMk id="25" creationId="{17765E61-3D57-C43B-96C1-16979BA92D76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19:57.223" v="933" actId="1076"/>
          <ac:picMkLst>
            <pc:docMk/>
            <pc:sldMk cId="670866823" sldId="303"/>
            <ac:picMk id="26" creationId="{9F1EB9C3-286D-DD8F-491B-700FFE7B9BB1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37.698" v="1015" actId="1076"/>
          <ac:picMkLst>
            <pc:docMk/>
            <pc:sldMk cId="670866823" sldId="303"/>
            <ac:picMk id="27" creationId="{E1CCE779-1337-0593-CFE1-5A553A1646BF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36.026" v="1014" actId="1076"/>
          <ac:picMkLst>
            <pc:docMk/>
            <pc:sldMk cId="670866823" sldId="303"/>
            <ac:picMk id="28" creationId="{1EE8DC00-EACA-37E4-5FB7-574B4BDFE729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1:51.023" v="983" actId="1076"/>
          <ac:picMkLst>
            <pc:docMk/>
            <pc:sldMk cId="670866823" sldId="303"/>
            <ac:picMk id="29" creationId="{2192627E-9B88-68D3-9B40-01ED7BB25805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10.916" v="1002" actId="1076"/>
          <ac:picMkLst>
            <pc:docMk/>
            <pc:sldMk cId="670866823" sldId="303"/>
            <ac:picMk id="30" creationId="{3BFE37BB-243F-2A20-3E23-EEE193634EE7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2:00.758" v="985" actId="1076"/>
          <ac:picMkLst>
            <pc:docMk/>
            <pc:sldMk cId="670866823" sldId="303"/>
            <ac:picMk id="31" creationId="{8FC0E716-F3F0-07C5-B9E1-378E3537ACD7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2:06.398" v="986" actId="1076"/>
          <ac:picMkLst>
            <pc:docMk/>
            <pc:sldMk cId="670866823" sldId="303"/>
            <ac:picMk id="32" creationId="{5C9DE34A-4D91-E701-D8E0-0371329E2D44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07.838" v="1000" actId="1076"/>
          <ac:picMkLst>
            <pc:docMk/>
            <pc:sldMk cId="670866823" sldId="303"/>
            <ac:picMk id="33" creationId="{29074621-C7C5-5B68-72E7-D20E21445D9D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11.947" v="1003" actId="1076"/>
          <ac:picMkLst>
            <pc:docMk/>
            <pc:sldMk cId="670866823" sldId="303"/>
            <ac:picMk id="34" creationId="{06DC72B1-0278-14AA-488C-962E36A2C1B1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2:28.743" v="991" actId="1076"/>
          <ac:picMkLst>
            <pc:docMk/>
            <pc:sldMk cId="670866823" sldId="303"/>
            <ac:picMk id="35" creationId="{07D76700-EF5D-77B5-DA90-16BD4B299083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17.088" v="1004" actId="1076"/>
          <ac:picMkLst>
            <pc:docMk/>
            <pc:sldMk cId="670866823" sldId="303"/>
            <ac:picMk id="36" creationId="{1475E188-C2FB-BAC2-830D-40F5CC6AC897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09.041" v="1001" actId="1076"/>
          <ac:picMkLst>
            <pc:docMk/>
            <pc:sldMk cId="670866823" sldId="303"/>
            <ac:picMk id="37" creationId="{1E936736-AEB5-9AD6-7D7C-3DB1AA58A501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45.557" v="1016" actId="1076"/>
          <ac:picMkLst>
            <pc:docMk/>
            <pc:sldMk cId="670866823" sldId="303"/>
            <ac:picMk id="38" creationId="{789164A8-4F4E-AB92-6EF5-0CD25D7989C9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3:54.292" v="1017" actId="1076"/>
          <ac:picMkLst>
            <pc:docMk/>
            <pc:sldMk cId="670866823" sldId="303"/>
            <ac:picMk id="39" creationId="{B705C2BA-364D-B4CC-E741-F22D32FBF075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4:00.527" v="1018" actId="1076"/>
          <ac:picMkLst>
            <pc:docMk/>
            <pc:sldMk cId="670866823" sldId="303"/>
            <ac:picMk id="40" creationId="{6AE85AE9-147B-4ABD-0D67-AAF0D7C1E21E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4:05.371" v="1019" actId="1076"/>
          <ac:picMkLst>
            <pc:docMk/>
            <pc:sldMk cId="670866823" sldId="303"/>
            <ac:picMk id="41" creationId="{DE137426-FB7D-424E-ACA4-80CC377D336F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4:09.918" v="1020" actId="1076"/>
          <ac:picMkLst>
            <pc:docMk/>
            <pc:sldMk cId="670866823" sldId="303"/>
            <ac:picMk id="42" creationId="{5BB076E5-CC15-9BB3-6120-A81A1A1CD070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4:12.855" v="1021" actId="1076"/>
          <ac:picMkLst>
            <pc:docMk/>
            <pc:sldMk cId="670866823" sldId="303"/>
            <ac:picMk id="43" creationId="{B3342354-6F51-5BEA-7DDA-D20B77EE56A8}"/>
          </ac:picMkLst>
        </pc:picChg>
        <pc:picChg chg="add mod">
          <ac:chgData name="Χρηστος Κατσακιωρης" userId="S::ckatsak@ntua.gr::0be6b8ca-4b66-48cc-b746-e4df193eb80f" providerId="AD" clId="Web-{ABC05197-0723-E2BC-CBD6-B898225B2590}" dt="2022-05-28T17:24:15.293" v="1022" actId="1076"/>
          <ac:picMkLst>
            <pc:docMk/>
            <pc:sldMk cId="670866823" sldId="303"/>
            <ac:picMk id="44" creationId="{FD37503C-100F-D377-B25E-F8A79F1B3C7B}"/>
          </ac:picMkLst>
        </pc:picChg>
        <pc:picChg chg="add">
          <ac:chgData name="Χρηστος Κατσακιωρης" userId="S::ckatsak@ntua.gr::0be6b8ca-4b66-48cc-b746-e4df193eb80f" providerId="AD" clId="Web-{ABC05197-0723-E2BC-CBD6-B898225B2590}" dt="2022-05-30T11:59:21.961" v="1128"/>
          <ac:picMkLst>
            <pc:docMk/>
            <pc:sldMk cId="670866823" sldId="303"/>
            <ac:picMk id="46" creationId="{CB034C30-B0C9-5002-DC02-30693682FB9E}"/>
          </ac:picMkLst>
        </pc:picChg>
        <pc:picChg chg="add">
          <ac:chgData name="Χρηστος Κατσακιωρης" userId="S::ckatsak@ntua.gr::0be6b8ca-4b66-48cc-b746-e4df193eb80f" providerId="AD" clId="Web-{ABC05197-0723-E2BC-CBD6-B898225B2590}" dt="2022-05-30T11:59:21.977" v="1129"/>
          <ac:picMkLst>
            <pc:docMk/>
            <pc:sldMk cId="670866823" sldId="303"/>
            <ac:picMk id="48" creationId="{3B530131-2960-A46D-0068-E1DD6BE13471}"/>
          </ac:picMkLst>
        </pc:picChg>
      </pc:sldChg>
      <pc:sldChg chg="add del replId">
        <pc:chgData name="Χρηστος Κατσακιωρης" userId="S::ckatsak@ntua.gr::0be6b8ca-4b66-48cc-b746-e4df193eb80f" providerId="AD" clId="Web-{ABC05197-0723-E2BC-CBD6-B898225B2590}" dt="2022-05-30T15:54:49.615" v="1401"/>
        <pc:sldMkLst>
          <pc:docMk/>
          <pc:sldMk cId="2366676982" sldId="304"/>
        </pc:sldMkLst>
      </pc:sldChg>
      <pc:sldChg chg="addSp delSp modSp add replId addAnim modAnim">
        <pc:chgData name="Χρηστος Κατσακιωρης" userId="S::ckatsak@ntua.gr::0be6b8ca-4b66-48cc-b746-e4df193eb80f" providerId="AD" clId="Web-{ABC05197-0723-E2BC-CBD6-B898225B2590}" dt="2022-05-30T18:24:00.999" v="1487" actId="20577"/>
        <pc:sldMkLst>
          <pc:docMk/>
          <pc:sldMk cId="3933881661" sldId="304"/>
        </pc:sldMkLst>
        <pc:spChg chg="mod">
          <ac:chgData name="Χρηστος Κατσακιωρης" userId="S::ckatsak@ntua.gr::0be6b8ca-4b66-48cc-b746-e4df193eb80f" providerId="AD" clId="Web-{ABC05197-0723-E2BC-CBD6-B898225B2590}" dt="2022-05-30T18:24:00.999" v="1487" actId="20577"/>
          <ac:spMkLst>
            <pc:docMk/>
            <pc:sldMk cId="3933881661" sldId="304"/>
            <ac:spMk id="2" creationId="{4CEE3B78-3934-6D28-5E6D-C92497BF0D74}"/>
          </ac:spMkLst>
        </pc:spChg>
        <pc:spChg chg="del">
          <ac:chgData name="Χρηστος Κατσακιωρης" userId="S::ckatsak@ntua.gr::0be6b8ca-4b66-48cc-b746-e4df193eb80f" providerId="AD" clId="Web-{ABC05197-0723-E2BC-CBD6-B898225B2590}" dt="2022-05-30T16:31:51.962" v="1403"/>
          <ac:spMkLst>
            <pc:docMk/>
            <pc:sldMk cId="3933881661" sldId="304"/>
            <ac:spMk id="3" creationId="{B3B80194-EA48-B629-304D-9449A50C2D60}"/>
          </ac:spMkLst>
        </pc:spChg>
        <pc:spChg chg="add del mod">
          <ac:chgData name="Χρηστος Κατσακιωρης" userId="S::ckatsak@ntua.gr::0be6b8ca-4b66-48cc-b746-e4df193eb80f" providerId="AD" clId="Web-{ABC05197-0723-E2BC-CBD6-B898225B2590}" dt="2022-05-30T16:31:54.416" v="1404"/>
          <ac:spMkLst>
            <pc:docMk/>
            <pc:sldMk cId="3933881661" sldId="304"/>
            <ac:spMk id="6" creationId="{75824533-65A3-F2A9-A363-850FD742DC09}"/>
          </ac:spMkLst>
        </pc:spChg>
        <pc:spChg chg="del">
          <ac:chgData name="Χρηστος Κατσακιωρης" userId="S::ckatsak@ntua.gr::0be6b8ca-4b66-48cc-b746-e4df193eb80f" providerId="AD" clId="Web-{ABC05197-0723-E2BC-CBD6-B898225B2590}" dt="2022-05-30T16:31:56.197" v="1405"/>
          <ac:spMkLst>
            <pc:docMk/>
            <pc:sldMk cId="3933881661" sldId="304"/>
            <ac:spMk id="12" creationId="{450D3AD2-FA80-415F-A9CE-54D884561CD7}"/>
          </ac:spMkLst>
        </pc:spChg>
        <pc:picChg chg="add mod ord">
          <ac:chgData name="Χρηστος Κατσακιωρης" userId="S::ckatsak@ntua.gr::0be6b8ca-4b66-48cc-b746-e4df193eb80f" providerId="AD" clId="Web-{ABC05197-0723-E2BC-CBD6-B898225B2590}" dt="2022-05-30T17:00:35.988" v="1417" actId="1076"/>
          <ac:picMkLst>
            <pc:docMk/>
            <pc:sldMk cId="3933881661" sldId="304"/>
            <ac:picMk id="7" creationId="{0AF7ECEF-13BF-FDCC-1544-455A8F226162}"/>
          </ac:picMkLst>
        </pc:picChg>
      </pc:sldChg>
      <pc:sldChg chg="addSp delSp modSp add replId delAnim">
        <pc:chgData name="Χρηστος Κατσακιωρης" userId="S::ckatsak@ntua.gr::0be6b8ca-4b66-48cc-b746-e4df193eb80f" providerId="AD" clId="Web-{ABC05197-0723-E2BC-CBD6-B898225B2590}" dt="2022-05-30T18:38:59.791" v="1524" actId="1076"/>
        <pc:sldMkLst>
          <pc:docMk/>
          <pc:sldMk cId="1534385722" sldId="305"/>
        </pc:sldMkLst>
        <pc:spChg chg="mod">
          <ac:chgData name="Χρηστος Κατσακιωρης" userId="S::ckatsak@ntua.gr::0be6b8ca-4b66-48cc-b746-e4df193eb80f" providerId="AD" clId="Web-{ABC05197-0723-E2BC-CBD6-B898225B2590}" dt="2022-05-30T18:23:28.342" v="1470" actId="20577"/>
          <ac:spMkLst>
            <pc:docMk/>
            <pc:sldMk cId="1534385722" sldId="305"/>
            <ac:spMk id="2" creationId="{4CEE3B78-3934-6D28-5E6D-C92497BF0D74}"/>
          </ac:spMkLst>
        </pc:spChg>
        <pc:picChg chg="add del mod ord">
          <ac:chgData name="Χρηστος Κατσακιωρης" userId="S::ckatsak@ntua.gr::0be6b8ca-4b66-48cc-b746-e4df193eb80f" providerId="AD" clId="Web-{ABC05197-0723-E2BC-CBD6-B898225B2590}" dt="2022-05-30T18:37:32.038" v="1510"/>
          <ac:picMkLst>
            <pc:docMk/>
            <pc:sldMk cId="1534385722" sldId="305"/>
            <ac:picMk id="3" creationId="{AAE70148-88BA-B405-5253-C04086724A7D}"/>
          </ac:picMkLst>
        </pc:picChg>
        <pc:picChg chg="add mod ord">
          <ac:chgData name="Χρηστος Κατσακιωρης" userId="S::ckatsak@ntua.gr::0be6b8ca-4b66-48cc-b746-e4df193eb80f" providerId="AD" clId="Web-{ABC05197-0723-E2BC-CBD6-B898225B2590}" dt="2022-05-30T18:38:59.791" v="1524" actId="1076"/>
          <ac:picMkLst>
            <pc:docMk/>
            <pc:sldMk cId="1534385722" sldId="305"/>
            <ac:picMk id="4" creationId="{2FD7CB99-A702-CBE4-3679-7193828996A2}"/>
          </ac:picMkLst>
        </pc:picChg>
        <pc:picChg chg="del">
          <ac:chgData name="Χρηστος Κατσακιωρης" userId="S::ckatsak@ntua.gr::0be6b8ca-4b66-48cc-b746-e4df193eb80f" providerId="AD" clId="Web-{ABC05197-0723-E2BC-CBD6-B898225B2590}" dt="2022-05-30T18:22:46.356" v="1419"/>
          <ac:picMkLst>
            <pc:docMk/>
            <pc:sldMk cId="1534385722" sldId="305"/>
            <ac:picMk id="7" creationId="{0AF7ECEF-13BF-FDCC-1544-455A8F226162}"/>
          </ac:picMkLst>
        </pc:picChg>
      </pc:sldChg>
      <pc:sldChg chg="addSp delSp modSp add replId">
        <pc:chgData name="Χρηστος Κατσακιωρης" userId="S::ckatsak@ntua.gr::0be6b8ca-4b66-48cc-b746-e4df193eb80f" providerId="AD" clId="Web-{ABC05197-0723-E2BC-CBD6-B898225B2590}" dt="2022-05-30T18:39:08.713" v="1526"/>
        <pc:sldMkLst>
          <pc:docMk/>
          <pc:sldMk cId="1099425234" sldId="306"/>
        </pc:sldMkLst>
        <pc:spChg chg="mod">
          <ac:chgData name="Χρηστος Κατσακιωρης" userId="S::ckatsak@ntua.gr::0be6b8ca-4b66-48cc-b746-e4df193eb80f" providerId="AD" clId="Web-{ABC05197-0723-E2BC-CBD6-B898225B2590}" dt="2022-05-30T18:23:34.857" v="1472" actId="20577"/>
          <ac:spMkLst>
            <pc:docMk/>
            <pc:sldMk cId="1099425234" sldId="306"/>
            <ac:spMk id="2" creationId="{4CEE3B78-3934-6D28-5E6D-C92497BF0D74}"/>
          </ac:spMkLst>
        </pc:spChg>
        <pc:picChg chg="add del mod ord">
          <ac:chgData name="Χρηστος Κατσακιωρης" userId="S::ckatsak@ntua.gr::0be6b8ca-4b66-48cc-b746-e4df193eb80f" providerId="AD" clId="Web-{ABC05197-0723-E2BC-CBD6-B898225B2590}" dt="2022-05-30T18:37:33.773" v="1511"/>
          <ac:picMkLst>
            <pc:docMk/>
            <pc:sldMk cId="1099425234" sldId="306"/>
            <ac:picMk id="3" creationId="{EE9DC7E1-21D4-D769-CBB6-E3A55412ED15}"/>
          </ac:picMkLst>
        </pc:picChg>
        <pc:picChg chg="add mod ord">
          <ac:chgData name="Χρηστος Κατσακιωρης" userId="S::ckatsak@ntua.gr::0be6b8ca-4b66-48cc-b746-e4df193eb80f" providerId="AD" clId="Web-{ABC05197-0723-E2BC-CBD6-B898225B2590}" dt="2022-05-30T18:39:08.713" v="1526"/>
          <ac:picMkLst>
            <pc:docMk/>
            <pc:sldMk cId="1099425234" sldId="306"/>
            <ac:picMk id="4" creationId="{6FE31E1C-3AEA-E68B-1CBC-0562593B2794}"/>
          </ac:picMkLst>
        </pc:picChg>
      </pc:sldChg>
      <pc:sldChg chg="add ord replId">
        <pc:chgData name="Χρηστος Κατσακιωρης" userId="S::ckatsak@ntua.gr::0be6b8ca-4b66-48cc-b746-e4df193eb80f" providerId="AD" clId="Web-{ABC05197-0723-E2BC-CBD6-B898225B2590}" dt="2022-05-30T18:27:15.661" v="1509"/>
        <pc:sldMkLst>
          <pc:docMk/>
          <pc:sldMk cId="2465042012" sldId="307"/>
        </pc:sldMkLst>
      </pc:sldChg>
      <pc:sldChg chg="addSp delSp modSp add ord replId">
        <pc:chgData name="Χρηστος Κατσακιωρης" userId="S::ckatsak@ntua.gr::0be6b8ca-4b66-48cc-b746-e4df193eb80f" providerId="AD" clId="Web-{ABC05197-0723-E2BC-CBD6-B898225B2590}" dt="2022-05-30T18:50:16.780" v="1651" actId="20577"/>
        <pc:sldMkLst>
          <pc:docMk/>
          <pc:sldMk cId="2187590569" sldId="308"/>
        </pc:sldMkLst>
        <pc:spChg chg="mod">
          <ac:chgData name="Χρηστος Κατσακιωρης" userId="S::ckatsak@ntua.gr::0be6b8ca-4b66-48cc-b746-e4df193eb80f" providerId="AD" clId="Web-{ABC05197-0723-E2BC-CBD6-B898225B2590}" dt="2022-05-30T18:50:16.780" v="1651" actId="20577"/>
          <ac:spMkLst>
            <pc:docMk/>
            <pc:sldMk cId="2187590569" sldId="308"/>
            <ac:spMk id="2" creationId="{4CEE3B78-3934-6D28-5E6D-C92497BF0D74}"/>
          </ac:spMkLst>
        </pc:spChg>
        <pc:picChg chg="add mod ord">
          <ac:chgData name="Χρηστος Κατσακιωρης" userId="S::ckatsak@ntua.gr::0be6b8ca-4b66-48cc-b746-e4df193eb80f" providerId="AD" clId="Web-{ABC05197-0723-E2BC-CBD6-B898225B2590}" dt="2022-05-30T18:40:58.607" v="1558"/>
          <ac:picMkLst>
            <pc:docMk/>
            <pc:sldMk cId="2187590569" sldId="308"/>
            <ac:picMk id="3" creationId="{949E15FB-B36F-FFFD-BFE2-4F258FCDB231}"/>
          </ac:picMkLst>
        </pc:picChg>
        <pc:picChg chg="del">
          <ac:chgData name="Χρηστος Κατσακιωρης" userId="S::ckatsak@ntua.gr::0be6b8ca-4b66-48cc-b746-e4df193eb80f" providerId="AD" clId="Web-{ABC05197-0723-E2BC-CBD6-B898225B2590}" dt="2022-05-30T18:39:42.605" v="1544"/>
          <ac:picMkLst>
            <pc:docMk/>
            <pc:sldMk cId="2187590569" sldId="308"/>
            <ac:picMk id="4" creationId="{6FE31E1C-3AEA-E68B-1CBC-0562593B2794}"/>
          </ac:picMkLst>
        </pc:picChg>
      </pc:sldChg>
      <pc:sldChg chg="addSp delSp modSp add ord replId">
        <pc:chgData name="Χρηστος Κατσακιωρης" userId="S::ckatsak@ntua.gr::0be6b8ca-4b66-48cc-b746-e4df193eb80f" providerId="AD" clId="Web-{ABC05197-0723-E2BC-CBD6-B898225B2590}" dt="2022-05-30T18:50:20.670" v="1652" actId="20577"/>
        <pc:sldMkLst>
          <pc:docMk/>
          <pc:sldMk cId="4144000556" sldId="309"/>
        </pc:sldMkLst>
        <pc:spChg chg="mod">
          <ac:chgData name="Χρηστος Κατσακιωρης" userId="S::ckatsak@ntua.gr::0be6b8ca-4b66-48cc-b746-e4df193eb80f" providerId="AD" clId="Web-{ABC05197-0723-E2BC-CBD6-B898225B2590}" dt="2022-05-30T18:50:20.670" v="1652" actId="20577"/>
          <ac:spMkLst>
            <pc:docMk/>
            <pc:sldMk cId="4144000556" sldId="309"/>
            <ac:spMk id="2" creationId="{4CEE3B78-3934-6D28-5E6D-C92497BF0D74}"/>
          </ac:spMkLst>
        </pc:spChg>
        <pc:picChg chg="add mod ord">
          <ac:chgData name="Χρηστος Κατσακιωρης" userId="S::ckatsak@ntua.gr::0be6b8ca-4b66-48cc-b746-e4df193eb80f" providerId="AD" clId="Web-{ABC05197-0723-E2BC-CBD6-B898225B2590}" dt="2022-05-30T18:40:29.903" v="1552" actId="1076"/>
          <ac:picMkLst>
            <pc:docMk/>
            <pc:sldMk cId="4144000556" sldId="309"/>
            <ac:picMk id="3" creationId="{FDAF5C57-1D6E-11E8-9B1C-8B96229A6316}"/>
          </ac:picMkLst>
        </pc:picChg>
        <pc:picChg chg="del">
          <ac:chgData name="Χρηστος Κατσακιωρης" userId="S::ckatsak@ntua.gr::0be6b8ca-4b66-48cc-b746-e4df193eb80f" providerId="AD" clId="Web-{ABC05197-0723-E2BC-CBD6-B898225B2590}" dt="2022-05-30T18:39:44.495" v="1545"/>
          <ac:picMkLst>
            <pc:docMk/>
            <pc:sldMk cId="4144000556" sldId="309"/>
            <ac:picMk id="4" creationId="{2FD7CB99-A702-CBE4-3679-7193828996A2}"/>
          </ac:picMkLst>
        </pc:picChg>
      </pc:sldChg>
      <pc:sldChg chg="modSp add del replId">
        <pc:chgData name="Χρηστος Κατσακιωρης" userId="S::ckatsak@ntua.gr::0be6b8ca-4b66-48cc-b746-e4df193eb80f" providerId="AD" clId="Web-{ABC05197-0723-E2BC-CBD6-B898225B2590}" dt="2022-05-30T18:46:30.617" v="1633"/>
        <pc:sldMkLst>
          <pc:docMk/>
          <pc:sldMk cId="1923716117" sldId="310"/>
        </pc:sldMkLst>
        <pc:graphicFrameChg chg="modGraphic">
          <ac:chgData name="Χρηστος Κατσακιωρης" userId="S::ckatsak@ntua.gr::0be6b8ca-4b66-48cc-b746-e4df193eb80f" providerId="AD" clId="Web-{ABC05197-0723-E2BC-CBD6-B898225B2590}" dt="2022-05-30T18:45:57.319" v="1621"/>
          <ac:graphicFrameMkLst>
            <pc:docMk/>
            <pc:sldMk cId="1923716117" sldId="310"/>
            <ac:graphicFrameMk id="3" creationId="{8288073A-73F0-0DDA-D0C2-E8320B05530C}"/>
          </ac:graphicFrameMkLst>
        </pc:graphicFrameChg>
        <pc:graphicFrameChg chg="mod modGraphic">
          <ac:chgData name="Χρηστος Κατσακιωρης" userId="S::ckatsak@ntua.gr::0be6b8ca-4b66-48cc-b746-e4df193eb80f" providerId="AD" clId="Web-{ABC05197-0723-E2BC-CBD6-B898225B2590}" dt="2022-05-30T18:46:19.648" v="1631"/>
          <ac:graphicFrameMkLst>
            <pc:docMk/>
            <pc:sldMk cId="1923716117" sldId="310"/>
            <ac:graphicFrameMk id="5" creationId="{AF5B1573-D5B3-5854-D51D-92D1857A77D2}"/>
          </ac:graphicFrameMkLst>
        </pc:graphicFrameChg>
      </pc:sldChg>
      <pc:sldChg chg="addSp delSp modSp add replId">
        <pc:chgData name="Χρηστος Κατσακιωρης" userId="S::ckatsak@ntua.gr::0be6b8ca-4b66-48cc-b746-e4df193eb80f" providerId="AD" clId="Web-{ABC05197-0723-E2BC-CBD6-B898225B2590}" dt="2022-05-30T18:49:30.013" v="1649"/>
        <pc:sldMkLst>
          <pc:docMk/>
          <pc:sldMk cId="2791496995" sldId="311"/>
        </pc:sldMkLst>
        <pc:spChg chg="mod">
          <ac:chgData name="Χρηστος Κατσακιωρης" userId="S::ckatsak@ntua.gr::0be6b8ca-4b66-48cc-b746-e4df193eb80f" providerId="AD" clId="Web-{ABC05197-0723-E2BC-CBD6-B898225B2590}" dt="2022-05-30T18:49:14.200" v="1647" actId="20577"/>
          <ac:spMkLst>
            <pc:docMk/>
            <pc:sldMk cId="2791496995" sldId="311"/>
            <ac:spMk id="2" creationId="{4CEE3B78-3934-6D28-5E6D-C92497BF0D74}"/>
          </ac:spMkLst>
        </pc:spChg>
        <pc:spChg chg="add del">
          <ac:chgData name="Χρηστος Κατσακιωρης" userId="S::ckatsak@ntua.gr::0be6b8ca-4b66-48cc-b746-e4df193eb80f" providerId="AD" clId="Web-{ABC05197-0723-E2BC-CBD6-B898225B2590}" dt="2022-05-30T18:49:30.013" v="1649"/>
          <ac:spMkLst>
            <pc:docMk/>
            <pc:sldMk cId="2791496995" sldId="311"/>
            <ac:spMk id="4" creationId="{60F92E7A-7843-BBAB-B6D2-E1826A746445}"/>
          </ac:spMkLst>
        </pc:spChg>
        <pc:graphicFrameChg chg="modGraphic">
          <ac:chgData name="Χρηστος Κατσακιωρης" userId="S::ckatsak@ntua.gr::0be6b8ca-4b66-48cc-b746-e4df193eb80f" providerId="AD" clId="Web-{ABC05197-0723-E2BC-CBD6-B898225B2590}" dt="2022-05-30T18:48:22.307" v="1643"/>
          <ac:graphicFrameMkLst>
            <pc:docMk/>
            <pc:sldMk cId="2791496995" sldId="311"/>
            <ac:graphicFrameMk id="3" creationId="{8288073A-73F0-0DDA-D0C2-E8320B05530C}"/>
          </ac:graphicFrameMkLst>
        </pc:graphicFrameChg>
        <pc:graphicFrameChg chg="modGraphic">
          <ac:chgData name="Χρηστος Κατσακιωρης" userId="S::ckatsak@ntua.gr::0be6b8ca-4b66-48cc-b746-e4df193eb80f" providerId="AD" clId="Web-{ABC05197-0723-E2BC-CBD6-B898225B2590}" dt="2022-05-30T18:48:16.870" v="1642"/>
          <ac:graphicFrameMkLst>
            <pc:docMk/>
            <pc:sldMk cId="2791496995" sldId="311"/>
            <ac:graphicFrameMk id="5" creationId="{AF5B1573-D5B3-5854-D51D-92D1857A77D2}"/>
          </ac:graphicFrameMkLst>
        </pc:graphicFrameChg>
      </pc:sldChg>
    </pc:docChg>
  </pc:docChgLst>
  <pc:docChgLst>
    <pc:chgData name="Χρηστος Κατσακιωρης" userId="S::ckatsak@ntua.gr::0be6b8ca-4b66-48cc-b746-e4df193eb80f" providerId="AD" clId="Web-{BBAE369C-0353-F674-BA9E-68FE914F112E}"/>
    <pc:docChg chg="addSld delSld modSld sldOrd">
      <pc:chgData name="Χρηστος Κατσακιωρης" userId="S::ckatsak@ntua.gr::0be6b8ca-4b66-48cc-b746-e4df193eb80f" providerId="AD" clId="Web-{BBAE369C-0353-F674-BA9E-68FE914F112E}" dt="2022-05-27T17:25:58.706" v="4052"/>
      <pc:docMkLst>
        <pc:docMk/>
      </pc:docMkLst>
      <pc:sldChg chg="mod modShow">
        <pc:chgData name="Χρηστος Κατσακιωρης" userId="S::ckatsak@ntua.gr::0be6b8ca-4b66-48cc-b746-e4df193eb80f" providerId="AD" clId="Web-{BBAE369C-0353-F674-BA9E-68FE914F112E}" dt="2022-05-26T22:15:52.394" v="1664"/>
        <pc:sldMkLst>
          <pc:docMk/>
          <pc:sldMk cId="1441343089" sldId="260"/>
        </pc:sldMkLst>
      </pc:sldChg>
      <pc:sldChg chg="mod ord modShow">
        <pc:chgData name="Χρηστος Κατσακιωρης" userId="S::ckatsak@ntua.gr::0be6b8ca-4b66-48cc-b746-e4df193eb80f" providerId="AD" clId="Web-{BBAE369C-0353-F674-BA9E-68FE914F112E}" dt="2022-05-27T17:25:33.612" v="4050"/>
        <pc:sldMkLst>
          <pc:docMk/>
          <pc:sldMk cId="2178467087" sldId="266"/>
        </pc:sldMkLst>
      </pc:sldChg>
      <pc:sldChg chg="mod ord modShow">
        <pc:chgData name="Χρηστος Κατσακιωρης" userId="S::ckatsak@ntua.gr::0be6b8ca-4b66-48cc-b746-e4df193eb80f" providerId="AD" clId="Web-{BBAE369C-0353-F674-BA9E-68FE914F112E}" dt="2022-05-27T17:25:58.706" v="4052"/>
        <pc:sldMkLst>
          <pc:docMk/>
          <pc:sldMk cId="1454785563" sldId="267"/>
        </pc:sldMkLst>
      </pc:sldChg>
      <pc:sldChg chg="addSp delSp modSp addAnim delAnim modAnim modNotes">
        <pc:chgData name="Χρηστος Κατσακιωρης" userId="S::ckatsak@ntua.gr::0be6b8ca-4b66-48cc-b746-e4df193eb80f" providerId="AD" clId="Web-{BBAE369C-0353-F674-BA9E-68FE914F112E}" dt="2022-05-26T22:16:56.005" v="1670" actId="14100"/>
        <pc:sldMkLst>
          <pc:docMk/>
          <pc:sldMk cId="1389152041" sldId="281"/>
        </pc:sldMkLst>
        <pc:spChg chg="add del">
          <ac:chgData name="Χρηστος Κατσακιωρης" userId="S::ckatsak@ntua.gr::0be6b8ca-4b66-48cc-b746-e4df193eb80f" providerId="AD" clId="Web-{BBAE369C-0353-F674-BA9E-68FE914F112E}" dt="2022-05-26T17:12:26.986" v="906"/>
          <ac:spMkLst>
            <pc:docMk/>
            <pc:sldMk cId="1389152041" sldId="281"/>
            <ac:spMk id="3" creationId="{9A6CAD86-CD99-2608-5CB9-E5AC1229B98D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18:35:21.530" v="1274"/>
          <ac:spMkLst>
            <pc:docMk/>
            <pc:sldMk cId="1389152041" sldId="281"/>
            <ac:spMk id="12" creationId="{450D3AD2-FA80-415F-A9CE-54D884561CD7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18:38:24.941" v="1330" actId="1076"/>
          <ac:spMkLst>
            <pc:docMk/>
            <pc:sldMk cId="1389152041" sldId="281"/>
            <ac:spMk id="20" creationId="{BADACC5F-5268-B62A-CE7F-7012990D90CC}"/>
          </ac:spMkLst>
        </pc:spChg>
        <pc:spChg chg="add del">
          <ac:chgData name="Χρηστος Κατσακιωρης" userId="S::ckatsak@ntua.gr::0be6b8ca-4b66-48cc-b746-e4df193eb80f" providerId="AD" clId="Web-{BBAE369C-0353-F674-BA9E-68FE914F112E}" dt="2022-05-26T18:36:21.516" v="1296"/>
          <ac:spMkLst>
            <pc:docMk/>
            <pc:sldMk cId="1389152041" sldId="281"/>
            <ac:spMk id="21" creationId="{89AAC0D2-A696-72BD-E70C-163FCB2EA006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22:16:56.005" v="1670" actId="14100"/>
          <ac:spMkLst>
            <pc:docMk/>
            <pc:sldMk cId="1389152041" sldId="281"/>
            <ac:spMk id="26" creationId="{C55F403A-EC8E-735F-C6A7-6FEA073D06A0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18:38:20.972" v="1329" actId="1076"/>
          <ac:spMkLst>
            <pc:docMk/>
            <pc:sldMk cId="1389152041" sldId="281"/>
            <ac:spMk id="30" creationId="{3E97CC7C-5C57-5091-4EE2-6CBB8976E0EB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6T20:36:19.341" v="1434"/>
          <ac:spMkLst>
            <pc:docMk/>
            <pc:sldMk cId="1389152041" sldId="281"/>
            <ac:spMk id="32" creationId="{A51F2D4D-D7B2-4854-BC28-17810AF536EA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6T18:40:13.944" v="1356"/>
          <ac:spMkLst>
            <pc:docMk/>
            <pc:sldMk cId="1389152041" sldId="281"/>
            <ac:spMk id="652" creationId="{1BE1857E-5467-B03F-43FC-4133EE3DCB5E}"/>
          </ac:spMkLst>
        </pc:spChg>
        <pc:spChg chg="add del">
          <ac:chgData name="Χρηστος Κατσακιωρης" userId="S::ckatsak@ntua.gr::0be6b8ca-4b66-48cc-b746-e4df193eb80f" providerId="AD" clId="Web-{BBAE369C-0353-F674-BA9E-68FE914F112E}" dt="2022-05-26T17:34:40.406" v="1192"/>
          <ac:spMkLst>
            <pc:docMk/>
            <pc:sldMk cId="1389152041" sldId="281"/>
            <ac:spMk id="663" creationId="{7DDB43D5-710B-B1E6-1E3B-16843065A04D}"/>
          </ac:spMkLst>
        </pc:spChg>
        <pc:spChg chg="add del">
          <ac:chgData name="Χρηστος Κατσακιωρης" userId="S::ckatsak@ntua.gr::0be6b8ca-4b66-48cc-b746-e4df193eb80f" providerId="AD" clId="Web-{BBAE369C-0353-F674-BA9E-68FE914F112E}" dt="2022-05-26T17:34:39.719" v="1191"/>
          <ac:spMkLst>
            <pc:docMk/>
            <pc:sldMk cId="1389152041" sldId="281"/>
            <ac:spMk id="665" creationId="{1265F0C8-78D9-CEEF-34DA-55A06CADC44C}"/>
          </ac:spMkLst>
        </pc:spChg>
        <pc:spChg chg="add del">
          <ac:chgData name="Χρηστος Κατσακιωρης" userId="S::ckatsak@ntua.gr::0be6b8ca-4b66-48cc-b746-e4df193eb80f" providerId="AD" clId="Web-{BBAE369C-0353-F674-BA9E-68FE914F112E}" dt="2022-05-26T17:34:38.953" v="1190"/>
          <ac:spMkLst>
            <pc:docMk/>
            <pc:sldMk cId="1389152041" sldId="281"/>
            <ac:spMk id="667" creationId="{20D5888A-36D2-DDD1-9165-7062B5438A45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6T18:40:13.944" v="1355"/>
          <ac:spMkLst>
            <pc:docMk/>
            <pc:sldMk cId="1389152041" sldId="281"/>
            <ac:spMk id="678" creationId="{D8BC8E71-8E3B-1816-70DE-57BD6B12322E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6T18:40:13.944" v="1354"/>
          <ac:spMkLst>
            <pc:docMk/>
            <pc:sldMk cId="1389152041" sldId="281"/>
            <ac:spMk id="680" creationId="{1AABB440-E9EF-A89A-35C6-DB5AC482A45B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6T18:40:13.944" v="1353"/>
          <ac:spMkLst>
            <pc:docMk/>
            <pc:sldMk cId="1389152041" sldId="281"/>
            <ac:spMk id="682" creationId="{21A7062C-E1E3-018D-9B18-B06ACB0262DC}"/>
          </ac:spMkLst>
        </pc:spChg>
        <pc:graphicFrameChg chg="add mod modGraphic">
          <ac:chgData name="Χρηστος Κατσακιωρης" userId="S::ckatsak@ntua.gr::0be6b8ca-4b66-48cc-b746-e4df193eb80f" providerId="AD" clId="Web-{BBAE369C-0353-F674-BA9E-68FE914F112E}" dt="2022-05-26T18:34:55.655" v="1269" actId="1076"/>
          <ac:graphicFrameMkLst>
            <pc:docMk/>
            <pc:sldMk cId="1389152041" sldId="281"/>
            <ac:graphicFrameMk id="18" creationId="{D9DBF5E4-7756-8CD0-0C90-AF161CA30DB6}"/>
          </ac:graphicFrameMkLst>
        </pc:graphicFrameChg>
        <pc:picChg chg="mod">
          <ac:chgData name="Χρηστος Κατσακιωρης" userId="S::ckatsak@ntua.gr::0be6b8ca-4b66-48cc-b746-e4df193eb80f" providerId="AD" clId="Web-{BBAE369C-0353-F674-BA9E-68FE914F112E}" dt="2022-05-26T18:34:55.624" v="1268" actId="1076"/>
          <ac:picMkLst>
            <pc:docMk/>
            <pc:sldMk cId="1389152041" sldId="281"/>
            <ac:picMk id="4" creationId="{91C72D68-DD4C-39FB-6DC3-3A48CA8C947D}"/>
          </ac:picMkLst>
        </pc:picChg>
        <pc:picChg chg="mod">
          <ac:chgData name="Χρηστος Κατσακιωρης" userId="S::ckatsak@ntua.gr::0be6b8ca-4b66-48cc-b746-e4df193eb80f" providerId="AD" clId="Web-{BBAE369C-0353-F674-BA9E-68FE914F112E}" dt="2022-05-26T19:08:48.965" v="1422" actId="14100"/>
          <ac:picMkLst>
            <pc:docMk/>
            <pc:sldMk cId="1389152041" sldId="281"/>
            <ac:picMk id="7" creationId="{05D79E1A-0C83-ABBF-2AB1-DAC240CE92F2}"/>
          </ac:picMkLst>
        </pc:picChg>
        <pc:picChg chg="mod">
          <ac:chgData name="Χρηστος Κατσακιωρης" userId="S::ckatsak@ntua.gr::0be6b8ca-4b66-48cc-b746-e4df193eb80f" providerId="AD" clId="Web-{BBAE369C-0353-F674-BA9E-68FE914F112E}" dt="2022-05-26T19:09:08.716" v="1428" actId="1076"/>
          <ac:picMkLst>
            <pc:docMk/>
            <pc:sldMk cId="1389152041" sldId="281"/>
            <ac:picMk id="9" creationId="{9FD9D833-2D70-FC16-E324-EC380F24F0AE}"/>
          </ac:picMkLst>
        </pc:picChg>
        <pc:picChg chg="mod">
          <ac:chgData name="Χρηστος Κατσακιωρης" userId="S::ckatsak@ntua.gr::0be6b8ca-4b66-48cc-b746-e4df193eb80f" providerId="AD" clId="Web-{BBAE369C-0353-F674-BA9E-68FE914F112E}" dt="2022-05-26T19:09:09.778" v="1429" actId="1076"/>
          <ac:picMkLst>
            <pc:docMk/>
            <pc:sldMk cId="1389152041" sldId="281"/>
            <ac:picMk id="11" creationId="{83770463-6928-2A61-C32B-E5E948520129}"/>
          </ac:picMkLst>
        </pc:picChg>
        <pc:picChg chg="mod">
          <ac:chgData name="Χρηστος Κατσακιωρης" userId="S::ckatsak@ntua.gr::0be6b8ca-4b66-48cc-b746-e4df193eb80f" providerId="AD" clId="Web-{BBAE369C-0353-F674-BA9E-68FE914F112E}" dt="2022-05-26T19:08:54.309" v="1424" actId="1076"/>
          <ac:picMkLst>
            <pc:docMk/>
            <pc:sldMk cId="1389152041" sldId="281"/>
            <ac:picMk id="13" creationId="{6928FED1-3399-7EB2-DB0B-2008F170FCDF}"/>
          </ac:picMkLst>
        </pc:picChg>
        <pc:cxnChg chg="add del mod">
          <ac:chgData name="Χρηστος Κατσακιωρης" userId="S::ckatsak@ntua.gr::0be6b8ca-4b66-48cc-b746-e4df193eb80f" providerId="AD" clId="Web-{BBAE369C-0353-F674-BA9E-68FE914F112E}" dt="2022-05-26T17:22:10.535" v="1016"/>
          <ac:cxnSpMkLst>
            <pc:docMk/>
            <pc:sldMk cId="1389152041" sldId="281"/>
            <ac:cxnSpMk id="14" creationId="{9EC7B4B1-7480-F0E2-9D11-56F3BC17D0E6}"/>
          </ac:cxnSpMkLst>
        </pc:cxnChg>
        <pc:cxnChg chg="add del mod">
          <ac:chgData name="Χρηστος Κατσακιωρης" userId="S::ckatsak@ntua.gr::0be6b8ca-4b66-48cc-b746-e4df193eb80f" providerId="AD" clId="Web-{BBAE369C-0353-F674-BA9E-68FE914F112E}" dt="2022-05-26T17:13:07.738" v="912"/>
          <ac:cxnSpMkLst>
            <pc:docMk/>
            <pc:sldMk cId="1389152041" sldId="281"/>
            <ac:cxnSpMk id="15" creationId="{E30C5B35-9458-A765-7267-D9470CD7B515}"/>
          </ac:cxnSpMkLst>
        </pc:cxnChg>
        <pc:cxnChg chg="add del mod">
          <ac:chgData name="Χρηστος Κατσακιωρης" userId="S::ckatsak@ntua.gr::0be6b8ca-4b66-48cc-b746-e4df193eb80f" providerId="AD" clId="Web-{BBAE369C-0353-F674-BA9E-68FE914F112E}" dt="2022-05-26T17:16:09.030" v="918"/>
          <ac:cxnSpMkLst>
            <pc:docMk/>
            <pc:sldMk cId="1389152041" sldId="281"/>
            <ac:cxnSpMk id="16" creationId="{653D7C61-4533-FE01-29FF-B860089422C8}"/>
          </ac:cxnSpMkLst>
        </pc:cxnChg>
        <pc:cxnChg chg="add del mod">
          <ac:chgData name="Χρηστος Κατσακιωρης" userId="S::ckatsak@ntua.gr::0be6b8ca-4b66-48cc-b746-e4df193eb80f" providerId="AD" clId="Web-{BBAE369C-0353-F674-BA9E-68FE914F112E}" dt="2022-05-26T17:16:08.233" v="917"/>
          <ac:cxnSpMkLst>
            <pc:docMk/>
            <pc:sldMk cId="1389152041" sldId="281"/>
            <ac:cxnSpMk id="17" creationId="{FB98549B-9351-4C88-77F8-1A24202CA717}"/>
          </ac:cxnSpMkLst>
        </pc:cxnChg>
      </pc:sldChg>
      <pc:sldChg chg="addSp delSp modSp add replId addAnim delAnim modAnim modNotes">
        <pc:chgData name="Χρηστος Κατσακιωρης" userId="S::ckatsak@ntua.gr::0be6b8ca-4b66-48cc-b746-e4df193eb80f" providerId="AD" clId="Web-{BBAE369C-0353-F674-BA9E-68FE914F112E}" dt="2022-05-27T00:37:18.206" v="1845"/>
        <pc:sldMkLst>
          <pc:docMk/>
          <pc:sldMk cId="1687008951" sldId="282"/>
        </pc:sldMkLst>
        <pc:spChg chg="del">
          <ac:chgData name="Χρηστος Κατσακιωρης" userId="S::ckatsak@ntua.gr::0be6b8ca-4b66-48cc-b746-e4df193eb80f" providerId="AD" clId="Web-{BBAE369C-0353-F674-BA9E-68FE914F112E}" dt="2022-05-26T20:44:33.600" v="1447"/>
          <ac:spMkLst>
            <pc:docMk/>
            <pc:sldMk cId="1687008951" sldId="282"/>
            <ac:spMk id="20" creationId="{BADACC5F-5268-B62A-CE7F-7012990D90CC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6T20:44:31.740" v="1446"/>
          <ac:spMkLst>
            <pc:docMk/>
            <pc:sldMk cId="1687008951" sldId="282"/>
            <ac:spMk id="21" creationId="{15D5682F-085B-93B1-35BA-ECA92C651FE6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6T20:53:47.203" v="1496"/>
          <ac:spMkLst>
            <pc:docMk/>
            <pc:sldMk cId="1687008951" sldId="282"/>
            <ac:spMk id="22" creationId="{90AF8719-CE83-F86A-A96A-07F257F4E9AD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22:17:30.897" v="1674" actId="14100"/>
          <ac:spMkLst>
            <pc:docMk/>
            <pc:sldMk cId="1687008951" sldId="282"/>
            <ac:spMk id="23" creationId="{C519772B-8792-CB4F-3407-7F85508D5E1E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22:17:45.929" v="1678" actId="14100"/>
          <ac:spMkLst>
            <pc:docMk/>
            <pc:sldMk cId="1687008951" sldId="282"/>
            <ac:spMk id="24" creationId="{A39AEF2B-E24F-A66C-F57E-FE06148028D8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0:36:25.482" v="1435"/>
          <ac:spMkLst>
            <pc:docMk/>
            <pc:sldMk cId="1687008951" sldId="282"/>
            <ac:spMk id="26" creationId="{C55F403A-EC8E-735F-C6A7-6FEA073D06A0}"/>
          </ac:spMkLst>
        </pc:spChg>
        <pc:spChg chg="del mod">
          <ac:chgData name="Χρηστος Κατσακιωρης" userId="S::ckatsak@ntua.gr::0be6b8ca-4b66-48cc-b746-e4df193eb80f" providerId="AD" clId="Web-{BBAE369C-0353-F674-BA9E-68FE914F112E}" dt="2022-05-26T20:53:11.468" v="1478"/>
          <ac:spMkLst>
            <pc:docMk/>
            <pc:sldMk cId="1687008951" sldId="282"/>
            <ac:spMk id="32" creationId="{A51F2D4D-D7B2-4854-BC28-17810AF536EA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21:42:26.234" v="1597"/>
          <ac:spMkLst>
            <pc:docMk/>
            <pc:sldMk cId="1687008951" sldId="282"/>
            <ac:spMk id="328" creationId="{A855D55B-72F4-33C8-FAE1-F75E5326CD27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21:42:01.186" v="1592" actId="20577"/>
          <ac:spMkLst>
            <pc:docMk/>
            <pc:sldMk cId="1687008951" sldId="282"/>
            <ac:spMk id="329" creationId="{7485EA65-E0FA-4073-E975-C4716F22FBA5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21:42:08.671" v="1595" actId="20577"/>
          <ac:spMkLst>
            <pc:docMk/>
            <pc:sldMk cId="1687008951" sldId="282"/>
            <ac:spMk id="330" creationId="{1DFB079C-D384-6047-38E6-02EF09997FCB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21:42:26.234" v="1598"/>
          <ac:spMkLst>
            <pc:docMk/>
            <pc:sldMk cId="1687008951" sldId="282"/>
            <ac:spMk id="331" creationId="{1E70ADBF-E891-08DE-8716-E70F3FCD256C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21:56:14.368" v="1639" actId="20577"/>
          <ac:spMkLst>
            <pc:docMk/>
            <pc:sldMk cId="1687008951" sldId="282"/>
            <ac:spMk id="333" creationId="{FCA8A0EE-ACA2-B1D5-FAEF-A8F4F5DBDE16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21:48:36.854" v="1625" actId="1076"/>
          <ac:spMkLst>
            <pc:docMk/>
            <pc:sldMk cId="1687008951" sldId="282"/>
            <ac:spMk id="335" creationId="{B7561BE0-CF37-4CD5-FE22-661E1F37F167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6T22:17:51.914" v="1679"/>
          <ac:spMkLst>
            <pc:docMk/>
            <pc:sldMk cId="1687008951" sldId="282"/>
            <ac:spMk id="338" creationId="{72386B29-FB2B-A908-6E96-D91FC0B9AED0}"/>
          </ac:spMkLst>
        </pc:spChg>
        <pc:spChg chg="add del">
          <ac:chgData name="Χρηστος Κατσακιωρης" userId="S::ckatsak@ntua.gr::0be6b8ca-4b66-48cc-b746-e4df193eb80f" providerId="AD" clId="Web-{BBAE369C-0353-F674-BA9E-68FE914F112E}" dt="2022-05-26T22:18:15.227" v="1681"/>
          <ac:spMkLst>
            <pc:docMk/>
            <pc:sldMk cId="1687008951" sldId="282"/>
            <ac:spMk id="340" creationId="{F11DA0FC-08F6-9530-5A04-DA93456C31B2}"/>
          </ac:spMkLst>
        </pc:spChg>
        <pc:graphicFrameChg chg="add del mod modGraphic">
          <ac:chgData name="Χρηστος Κατσακιωρης" userId="S::ckatsak@ntua.gr::0be6b8ca-4b66-48cc-b746-e4df193eb80f" providerId="AD" clId="Web-{BBAE369C-0353-F674-BA9E-68FE914F112E}" dt="2022-05-26T21:40:07.495" v="1568"/>
          <ac:graphicFrameMkLst>
            <pc:docMk/>
            <pc:sldMk cId="1687008951" sldId="282"/>
            <ac:graphicFrameMk id="3" creationId="{2A3F3191-B19E-70DE-120B-0936394C0776}"/>
          </ac:graphicFrameMkLst>
        </pc:graphicFrameChg>
        <pc:graphicFrameChg chg="del">
          <ac:chgData name="Χρηστος Κατσακιωρης" userId="S::ckatsak@ntua.gr::0be6b8ca-4b66-48cc-b746-e4df193eb80f" providerId="AD" clId="Web-{BBAE369C-0353-F674-BA9E-68FE914F112E}" dt="2022-05-26T20:43:59.333" v="1444"/>
          <ac:graphicFrameMkLst>
            <pc:docMk/>
            <pc:sldMk cId="1687008951" sldId="282"/>
            <ac:graphicFrameMk id="18" creationId="{D9DBF5E4-7756-8CD0-0C90-AF161CA30DB6}"/>
          </ac:graphicFrameMkLst>
        </pc:graphicFrameChg>
        <pc:picChg chg="del">
          <ac:chgData name="Χρηστος Κατσακιωρης" userId="S::ckatsak@ntua.gr::0be6b8ca-4b66-48cc-b746-e4df193eb80f" providerId="AD" clId="Web-{BBAE369C-0353-F674-BA9E-68FE914F112E}" dt="2022-05-26T20:44:01.552" v="1445"/>
          <ac:picMkLst>
            <pc:docMk/>
            <pc:sldMk cId="1687008951" sldId="282"/>
            <ac:picMk id="4" creationId="{91C72D68-DD4C-39FB-6DC3-3A48CA8C947D}"/>
          </ac:picMkLst>
        </pc:picChg>
        <pc:picChg chg="add mod">
          <ac:chgData name="Χρηστος Κατσακιωρης" userId="S::ckatsak@ntua.gr::0be6b8ca-4b66-48cc-b746-e4df193eb80f" providerId="AD" clId="Web-{BBAE369C-0353-F674-BA9E-68FE914F112E}" dt="2022-05-26T21:55:05.319" v="1635" actId="1076"/>
          <ac:picMkLst>
            <pc:docMk/>
            <pc:sldMk cId="1687008951" sldId="282"/>
            <ac:picMk id="336" creationId="{2177845F-F021-5632-4216-E4020C04DC5A}"/>
          </ac:picMkLst>
        </pc:picChg>
      </pc:sldChg>
      <pc:sldChg chg="addSp delSp modSp add replId addAnim delAnim modAnim modNotes">
        <pc:chgData name="Χρηστος Κατσακιωρης" userId="S::ckatsak@ntua.gr::0be6b8ca-4b66-48cc-b746-e4df193eb80f" providerId="AD" clId="Web-{BBAE369C-0353-F674-BA9E-68FE914F112E}" dt="2022-05-27T00:37:23.050" v="1846"/>
        <pc:sldMkLst>
          <pc:docMk/>
          <pc:sldMk cId="1364043051" sldId="283"/>
        </pc:sldMkLst>
        <pc:spChg chg="add">
          <ac:chgData name="Χρηστος Κατσακιωρης" userId="S::ckatsak@ntua.gr::0be6b8ca-4b66-48cc-b746-e4df193eb80f" providerId="AD" clId="Web-{BBAE369C-0353-F674-BA9E-68FE914F112E}" dt="2022-05-26T22:18:59.806" v="1684"/>
          <ac:spMkLst>
            <pc:docMk/>
            <pc:sldMk cId="1364043051" sldId="283"/>
            <ac:spMk id="3" creationId="{E6C77C3C-3557-123E-CBD2-C57E99374EBC}"/>
          </ac:spMkLst>
        </pc:spChg>
        <pc:spChg chg="add">
          <ac:chgData name="Χρηστος Κατσακιωρης" userId="S::ckatsak@ntua.gr::0be6b8ca-4b66-48cc-b746-e4df193eb80f" providerId="AD" clId="Web-{BBAE369C-0353-F674-BA9E-68FE914F112E}" dt="2022-05-26T22:19:04.103" v="1685"/>
          <ac:spMkLst>
            <pc:docMk/>
            <pc:sldMk cId="1364043051" sldId="283"/>
            <ac:spMk id="4" creationId="{B9181F91-5718-7177-32D5-84614A4F3C70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2:18:55.306" v="1683"/>
          <ac:spMkLst>
            <pc:docMk/>
            <pc:sldMk cId="1364043051" sldId="283"/>
            <ac:spMk id="23" creationId="{C519772B-8792-CB4F-3407-7F85508D5E1E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2:18:53.962" v="1682"/>
          <ac:spMkLst>
            <pc:docMk/>
            <pc:sldMk cId="1364043051" sldId="283"/>
            <ac:spMk id="24" creationId="{A39AEF2B-E24F-A66C-F57E-FE06148028D8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6T23:55:43.109" v="1744" actId="20577"/>
          <ac:spMkLst>
            <pc:docMk/>
            <pc:sldMk cId="1364043051" sldId="283"/>
            <ac:spMk id="26" creationId="{188E5F17-E157-D160-F47B-DA8B373376A1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2:04:22.965" v="1659"/>
          <ac:spMkLst>
            <pc:docMk/>
            <pc:sldMk cId="1364043051" sldId="283"/>
            <ac:spMk id="329" creationId="{7485EA65-E0FA-4073-E975-C4716F22FBA5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2:04:29.809" v="1662"/>
          <ac:spMkLst>
            <pc:docMk/>
            <pc:sldMk cId="1364043051" sldId="283"/>
            <ac:spMk id="330" creationId="{1DFB079C-D384-6047-38E6-02EF09997FCB}"/>
          </ac:spMkLst>
        </pc:spChg>
        <pc:spChg chg="mod">
          <ac:chgData name="Χρηστος Κατσακιωρης" userId="S::ckatsak@ntua.gr::0be6b8ca-4b66-48cc-b746-e4df193eb80f" providerId="AD" clId="Web-{BBAE369C-0353-F674-BA9E-68FE914F112E}" dt="2022-05-26T22:04:32.481" v="1663" actId="1076"/>
          <ac:spMkLst>
            <pc:docMk/>
            <pc:sldMk cId="1364043051" sldId="283"/>
            <ac:spMk id="333" creationId="{FCA8A0EE-ACA2-B1D5-FAEF-A8F4F5DBDE16}"/>
          </ac:spMkLst>
        </pc:spChg>
        <pc:spChg chg="mod">
          <ac:chgData name="Χρηστος Κατσακιωρης" userId="S::ckatsak@ntua.gr::0be6b8ca-4b66-48cc-b746-e4df193eb80f" providerId="AD" clId="Web-{BBAE369C-0353-F674-BA9E-68FE914F112E}" dt="2022-05-26T22:04:25.731" v="1660" actId="1076"/>
          <ac:spMkLst>
            <pc:docMk/>
            <pc:sldMk cId="1364043051" sldId="283"/>
            <ac:spMk id="335" creationId="{B7561BE0-CF37-4CD5-FE22-661E1F37F167}"/>
          </ac:spMkLst>
        </pc:spChg>
      </pc:sldChg>
      <pc:sldChg chg="addSp delSp modSp add mod replId addAnim delAnim modAnim modShow modNotes">
        <pc:chgData name="Χρηστος Κατσακιωρης" userId="S::ckatsak@ntua.gr::0be6b8ca-4b66-48cc-b746-e4df193eb80f" providerId="AD" clId="Web-{BBAE369C-0353-F674-BA9E-68FE914F112E}" dt="2022-05-27T15:18:31.121" v="3925"/>
        <pc:sldMkLst>
          <pc:docMk/>
          <pc:sldMk cId="168579799" sldId="284"/>
        </pc:sldMkLst>
        <pc:spChg chg="mod">
          <ac:chgData name="Χρηστος Κατσακιωρης" userId="S::ckatsak@ntua.gr::0be6b8ca-4b66-48cc-b746-e4df193eb80f" providerId="AD" clId="Web-{BBAE369C-0353-F674-BA9E-68FE914F112E}" dt="2022-05-26T23:56:43.845" v="1767" actId="20577"/>
          <ac:spMkLst>
            <pc:docMk/>
            <pc:sldMk cId="168579799" sldId="284"/>
            <ac:spMk id="2" creationId="{6A8C100D-3F2A-ECD0-54F7-283B16F7CC94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3:56:13.750" v="1751"/>
          <ac:spMkLst>
            <pc:docMk/>
            <pc:sldMk cId="168579799" sldId="284"/>
            <ac:spMk id="3" creationId="{E6C77C3C-3557-123E-CBD2-C57E99374EBC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3:56:15.110" v="1752"/>
          <ac:spMkLst>
            <pc:docMk/>
            <pc:sldMk cId="168579799" sldId="284"/>
            <ac:spMk id="4" creationId="{B9181F91-5718-7177-32D5-84614A4F3C70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7T00:34:36.482" v="1820"/>
          <ac:spMkLst>
            <pc:docMk/>
            <pc:sldMk cId="168579799" sldId="284"/>
            <ac:spMk id="11" creationId="{EA03E54C-0FBC-61A6-9C19-37F0613FE2F9}"/>
          </ac:spMkLst>
        </pc:spChg>
        <pc:spChg chg="add del">
          <ac:chgData name="Χρηστος Κατσακιωρης" userId="S::ckatsak@ntua.gr::0be6b8ca-4b66-48cc-b746-e4df193eb80f" providerId="AD" clId="Web-{BBAE369C-0353-F674-BA9E-68FE914F112E}" dt="2022-05-27T00:35:00.077" v="1826"/>
          <ac:spMkLst>
            <pc:docMk/>
            <pc:sldMk cId="168579799" sldId="284"/>
            <ac:spMk id="12" creationId="{88657702-7034-4878-DD3B-3E114E1E4062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7T00:30:13.241" v="1791"/>
          <ac:spMkLst>
            <pc:docMk/>
            <pc:sldMk cId="168579799" sldId="284"/>
            <ac:spMk id="14" creationId="{BBA3E585-F3BF-0234-E8A2-4ECE3D3FD7CE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7T01:05:56.879" v="2398" actId="20577"/>
          <ac:spMkLst>
            <pc:docMk/>
            <pc:sldMk cId="168579799" sldId="284"/>
            <ac:spMk id="20" creationId="{64F054F8-0A3A-DFD7-D721-22148F5BDEB0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3:56:16.782" v="1753"/>
          <ac:spMkLst>
            <pc:docMk/>
            <pc:sldMk cId="168579799" sldId="284"/>
            <ac:spMk id="26" creationId="{188E5F17-E157-D160-F47B-DA8B373376A1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3:56:10.110" v="1747"/>
          <ac:spMkLst>
            <pc:docMk/>
            <pc:sldMk cId="168579799" sldId="284"/>
            <ac:spMk id="30" creationId="{3E97CC7C-5C57-5091-4EE2-6CBB8976E0EB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3:56:17.829" v="1754"/>
          <ac:spMkLst>
            <pc:docMk/>
            <pc:sldMk cId="168579799" sldId="284"/>
            <ac:spMk id="328" creationId="{A855D55B-72F4-33C8-FAE1-F75E5326CD27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3:56:19.860" v="1757"/>
          <ac:spMkLst>
            <pc:docMk/>
            <pc:sldMk cId="168579799" sldId="284"/>
            <ac:spMk id="331" creationId="{1E70ADBF-E891-08DE-8716-E70F3FCD256C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3:56:19.344" v="1756"/>
          <ac:spMkLst>
            <pc:docMk/>
            <pc:sldMk cId="168579799" sldId="284"/>
            <ac:spMk id="333" creationId="{FCA8A0EE-ACA2-B1D5-FAEF-A8F4F5DBDE16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6T23:56:18.704" v="1755"/>
          <ac:spMkLst>
            <pc:docMk/>
            <pc:sldMk cId="168579799" sldId="284"/>
            <ac:spMk id="335" creationId="{B7561BE0-CF37-4CD5-FE22-661E1F37F167}"/>
          </ac:spMkLst>
        </pc:spChg>
        <pc:picChg chg="add del mod ord">
          <ac:chgData name="Χρηστος Κατσακιωρης" userId="S::ckatsak@ntua.gr::0be6b8ca-4b66-48cc-b746-e4df193eb80f" providerId="AD" clId="Web-{BBAE369C-0353-F674-BA9E-68FE914F112E}" dt="2022-05-27T00:34:27.623" v="1818"/>
          <ac:picMkLst>
            <pc:docMk/>
            <pc:sldMk cId="168579799" sldId="284"/>
            <ac:picMk id="3" creationId="{90A552FE-526A-71DE-5463-9C538FC1733A}"/>
          </ac:picMkLst>
        </pc:picChg>
        <pc:picChg chg="add del mod ord">
          <ac:chgData name="Χρηστος Κατσακιωρης" userId="S::ckatsak@ntua.gr::0be6b8ca-4b66-48cc-b746-e4df193eb80f" providerId="AD" clId="Web-{BBAE369C-0353-F674-BA9E-68FE914F112E}" dt="2022-05-27T00:34:28.763" v="1819"/>
          <ac:picMkLst>
            <pc:docMk/>
            <pc:sldMk cId="168579799" sldId="284"/>
            <ac:picMk id="4" creationId="{7CEAEC71-7358-6EFE-25F2-08CC50C088B6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6T23:56:08.172" v="1746"/>
          <ac:picMkLst>
            <pc:docMk/>
            <pc:sldMk cId="168579799" sldId="284"/>
            <ac:picMk id="7" creationId="{05D79E1A-0C83-ABBF-2AB1-DAC240CE92F2}"/>
          </ac:picMkLst>
        </pc:picChg>
        <pc:picChg chg="add del mod ord">
          <ac:chgData name="Χρηστος Κατσακιωρης" userId="S::ckatsak@ntua.gr::0be6b8ca-4b66-48cc-b746-e4df193eb80f" providerId="AD" clId="Web-{BBAE369C-0353-F674-BA9E-68FE914F112E}" dt="2022-05-27T00:34:26.060" v="1817"/>
          <ac:picMkLst>
            <pc:docMk/>
            <pc:sldMk cId="168579799" sldId="284"/>
            <ac:picMk id="7" creationId="{C6BA3690-8FC7-3613-7D27-73D79843FB1E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6T23:56:11.016" v="1748"/>
          <ac:picMkLst>
            <pc:docMk/>
            <pc:sldMk cId="168579799" sldId="284"/>
            <ac:picMk id="9" creationId="{9FD9D833-2D70-FC16-E324-EC380F24F0AE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6T23:56:12.172" v="1750"/>
          <ac:picMkLst>
            <pc:docMk/>
            <pc:sldMk cId="168579799" sldId="284"/>
            <ac:picMk id="11" creationId="{83770463-6928-2A61-C32B-E5E948520129}"/>
          </ac:picMkLst>
        </pc:picChg>
        <pc:picChg chg="add mod ord">
          <ac:chgData name="Χρηστος Κατσακιωρης" userId="S::ckatsak@ntua.gr::0be6b8ca-4b66-48cc-b746-e4df193eb80f" providerId="AD" clId="Web-{BBAE369C-0353-F674-BA9E-68FE914F112E}" dt="2022-05-27T00:35:06.171" v="1828" actId="1076"/>
          <ac:picMkLst>
            <pc:docMk/>
            <pc:sldMk cId="168579799" sldId="284"/>
            <ac:picMk id="13" creationId="{2FA19930-5A5C-C3DD-7C08-C3C1BDE4A804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6T23:56:11.547" v="1749"/>
          <ac:picMkLst>
            <pc:docMk/>
            <pc:sldMk cId="168579799" sldId="284"/>
            <ac:picMk id="13" creationId="{6928FED1-3399-7EB2-DB0B-2008F170FCDF}"/>
          </ac:picMkLst>
        </pc:picChg>
        <pc:picChg chg="add mod">
          <ac:chgData name="Χρηστος Κατσακιωρης" userId="S::ckatsak@ntua.gr::0be6b8ca-4b66-48cc-b746-e4df193eb80f" providerId="AD" clId="Web-{BBAE369C-0353-F674-BA9E-68FE914F112E}" dt="2022-05-27T00:59:25.853" v="2317" actId="1076"/>
          <ac:picMkLst>
            <pc:docMk/>
            <pc:sldMk cId="168579799" sldId="284"/>
            <ac:picMk id="16" creationId="{90B12AE1-90F9-DF24-641B-DEAE4EA78FFD}"/>
          </ac:picMkLst>
        </pc:picChg>
        <pc:picChg chg="add del mod">
          <ac:chgData name="Χρηστος Κατσακιωρης" userId="S::ckatsak@ntua.gr::0be6b8ca-4b66-48cc-b746-e4df193eb80f" providerId="AD" clId="Web-{BBAE369C-0353-F674-BA9E-68FE914F112E}" dt="2022-05-27T00:49:11.242" v="2147"/>
          <ac:picMkLst>
            <pc:docMk/>
            <pc:sldMk cId="168579799" sldId="284"/>
            <ac:picMk id="17" creationId="{F53FACFE-4196-E9CF-2849-BFC4195D0E41}"/>
          </ac:picMkLst>
        </pc:picChg>
        <pc:picChg chg="add del mod">
          <ac:chgData name="Χρηστος Κατσακιωρης" userId="S::ckatsak@ntua.gr::0be6b8ca-4b66-48cc-b746-e4df193eb80f" providerId="AD" clId="Web-{BBAE369C-0353-F674-BA9E-68FE914F112E}" dt="2022-05-27T00:56:12.769" v="2302"/>
          <ac:picMkLst>
            <pc:docMk/>
            <pc:sldMk cId="168579799" sldId="284"/>
            <ac:picMk id="18" creationId="{622209C2-07E4-0C88-B550-8276D9428CC9}"/>
          </ac:picMkLst>
        </pc:picChg>
        <pc:picChg chg="add mod">
          <ac:chgData name="Χρηστος Κατσακιωρης" userId="S::ckatsak@ntua.gr::0be6b8ca-4b66-48cc-b746-e4df193eb80f" providerId="AD" clId="Web-{BBAE369C-0353-F674-BA9E-68FE914F112E}" dt="2022-05-27T00:57:51.022" v="2311" actId="1076"/>
          <ac:picMkLst>
            <pc:docMk/>
            <pc:sldMk cId="168579799" sldId="284"/>
            <ac:picMk id="19" creationId="{EF72D36C-19CD-4FFC-4C52-28EFB46D63B8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6T23:56:20.454" v="1758"/>
          <ac:picMkLst>
            <pc:docMk/>
            <pc:sldMk cId="168579799" sldId="284"/>
            <ac:picMk id="336" creationId="{2177845F-F021-5632-4216-E4020C04DC5A}"/>
          </ac:picMkLst>
        </pc:picChg>
        <pc:cxnChg chg="add del mod">
          <ac:chgData name="Χρηστος Κατσακιωρης" userId="S::ckatsak@ntua.gr::0be6b8ca-4b66-48cc-b746-e4df193eb80f" providerId="AD" clId="Web-{BBAE369C-0353-F674-BA9E-68FE914F112E}" dt="2022-05-27T00:24:46.169" v="1790"/>
          <ac:cxnSpMkLst>
            <pc:docMk/>
            <pc:sldMk cId="168579799" sldId="284"/>
            <ac:cxnSpMk id="15" creationId="{1E7FA8EC-7FA8-F11E-6385-4575FE0CA761}"/>
          </ac:cxnSpMkLst>
        </pc:cxnChg>
      </pc:sldChg>
      <pc:sldChg chg="addSp delSp modSp add mod replId modTransition addAnim delAnim modAnim modShow modNotes">
        <pc:chgData name="Χρηστος Κατσακιωρης" userId="S::ckatsak@ntua.gr::0be6b8ca-4b66-48cc-b746-e4df193eb80f" providerId="AD" clId="Web-{BBAE369C-0353-F674-BA9E-68FE914F112E}" dt="2022-05-27T15:38:28.405" v="3981"/>
        <pc:sldMkLst>
          <pc:docMk/>
          <pc:sldMk cId="1080143099" sldId="285"/>
        </pc:sldMkLst>
        <pc:spChg chg="mod">
          <ac:chgData name="Χρηστος Κατσακιωρης" userId="S::ckatsak@ntua.gr::0be6b8ca-4b66-48cc-b746-e4df193eb80f" providerId="AD" clId="Web-{BBAE369C-0353-F674-BA9E-68FE914F112E}" dt="2022-05-27T00:48:55.538" v="2146" actId="20577"/>
          <ac:spMkLst>
            <pc:docMk/>
            <pc:sldMk cId="1080143099" sldId="285"/>
            <ac:spMk id="2" creationId="{6A8C100D-3F2A-ECD0-54F7-283B16F7CC94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7T02:09:01.115" v="2946"/>
          <ac:spMkLst>
            <pc:docMk/>
            <pc:sldMk cId="1080143099" sldId="285"/>
            <ac:spMk id="3" creationId="{6F78C04E-ED2D-8933-94EF-7D15A4EB611B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7T03:38:16.586" v="3865" actId="20577"/>
          <ac:spMkLst>
            <pc:docMk/>
            <pc:sldMk cId="1080143099" sldId="285"/>
            <ac:spMk id="4" creationId="{EA201364-5D77-ADC3-F2E1-08B109262390}"/>
          </ac:spMkLst>
        </pc:spChg>
        <pc:spChg chg="add del">
          <ac:chgData name="Χρηστος Κατσακιωρης" userId="S::ckatsak@ntua.gr::0be6b8ca-4b66-48cc-b746-e4df193eb80f" providerId="AD" clId="Web-{BBAE369C-0353-F674-BA9E-68FE914F112E}" dt="2022-05-27T02:09:04.521" v="2949"/>
          <ac:spMkLst>
            <pc:docMk/>
            <pc:sldMk cId="1080143099" sldId="285"/>
            <ac:spMk id="7" creationId="{33133880-68E6-3038-275C-05DF50E2829E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7T02:17:49.879" v="3063" actId="20577"/>
          <ac:spMkLst>
            <pc:docMk/>
            <pc:sldMk cId="1080143099" sldId="285"/>
            <ac:spMk id="9" creationId="{661D8776-A166-9DE3-9681-8CA75EFF6C27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7T03:31:41.964" v="3829"/>
          <ac:spMkLst>
            <pc:docMk/>
            <pc:sldMk cId="1080143099" sldId="285"/>
            <ac:spMk id="11" creationId="{5630CEE0-9C0F-84BC-B66C-15B1322B3BEC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7T15:19:26.982" v="3940"/>
          <ac:spMkLst>
            <pc:docMk/>
            <pc:sldMk cId="1080143099" sldId="285"/>
            <ac:spMk id="11" creationId="{A1BFB442-1666-D792-8ADA-6C92D75542AC}"/>
          </ac:spMkLst>
        </pc:spChg>
        <pc:picChg chg="add mod">
          <ac:chgData name="Χρηστος Κατσακιωρης" userId="S::ckatsak@ntua.gr::0be6b8ca-4b66-48cc-b746-e4df193eb80f" providerId="AD" clId="Web-{BBAE369C-0353-F674-BA9E-68FE914F112E}" dt="2022-05-27T03:32:45.621" v="3833" actId="14100"/>
          <ac:picMkLst>
            <pc:docMk/>
            <pc:sldMk cId="1080143099" sldId="285"/>
            <ac:picMk id="3" creationId="{EABB7252-973E-8256-BAD6-51D6B4EBBF61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9:29.029" v="3941"/>
          <ac:picMkLst>
            <pc:docMk/>
            <pc:sldMk cId="1080143099" sldId="285"/>
            <ac:picMk id="12" creationId="{2FD02610-DEF8-CCF8-748C-8FD04BC73E08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9:23.935" v="3938"/>
          <ac:picMkLst>
            <pc:docMk/>
            <pc:sldMk cId="1080143099" sldId="285"/>
            <ac:picMk id="13" creationId="{2FA19930-5A5C-C3DD-7C08-C3C1BDE4A804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9:29.060" v="3942"/>
          <ac:picMkLst>
            <pc:docMk/>
            <pc:sldMk cId="1080143099" sldId="285"/>
            <ac:picMk id="15" creationId="{5E4FAF1C-7139-B19F-A513-95769BB6F5A7}"/>
          </ac:picMkLst>
        </pc:picChg>
        <pc:picChg chg="del mod">
          <ac:chgData name="Χρηστος Κατσακιωρης" userId="S::ckatsak@ntua.gr::0be6b8ca-4b66-48cc-b746-e4df193eb80f" providerId="AD" clId="Web-{BBAE369C-0353-F674-BA9E-68FE914F112E}" dt="2022-05-27T15:19:24.513" v="3939"/>
          <ac:picMkLst>
            <pc:docMk/>
            <pc:sldMk cId="1080143099" sldId="285"/>
            <ac:picMk id="16" creationId="{90B12AE1-90F9-DF24-641B-DEAE4EA78FFD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02:25:29.361" v="3356"/>
          <ac:picMkLst>
            <pc:docMk/>
            <pc:sldMk cId="1080143099" sldId="285"/>
            <ac:picMk id="17" creationId="{F53FACFE-4196-E9CF-2849-BFC4195D0E41}"/>
          </ac:picMkLst>
        </pc:picChg>
      </pc:sldChg>
      <pc:sldChg chg="addSp delSp modSp add replId modTransition addAnim delAnim modAnim modNotes">
        <pc:chgData name="Χρηστος Κατσακιωρης" userId="S::ckatsak@ntua.gr::0be6b8ca-4b66-48cc-b746-e4df193eb80f" providerId="AD" clId="Web-{BBAE369C-0353-F674-BA9E-68FE914F112E}" dt="2022-05-27T15:19:00.887" v="3932"/>
        <pc:sldMkLst>
          <pc:docMk/>
          <pc:sldMk cId="19460938" sldId="286"/>
        </pc:sldMkLst>
        <pc:spChg chg="mod">
          <ac:chgData name="Χρηστος Κατσακιωρης" userId="S::ckatsak@ntua.gr::0be6b8ca-4b66-48cc-b746-e4df193eb80f" providerId="AD" clId="Web-{BBAE369C-0353-F674-BA9E-68FE914F112E}" dt="2022-05-27T01:25:55.273" v="2441" actId="20577"/>
          <ac:spMkLst>
            <pc:docMk/>
            <pc:sldMk cId="19460938" sldId="286"/>
            <ac:spMk id="2" creationId="{6A8C100D-3F2A-ECD0-54F7-283B16F7CC94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7T01:46:52.839" v="2668" actId="14100"/>
          <ac:spMkLst>
            <pc:docMk/>
            <pc:sldMk cId="19460938" sldId="286"/>
            <ac:spMk id="7" creationId="{11D8F9FA-9ABB-7469-7EBC-B821E18F66F3}"/>
          </ac:spMkLst>
        </pc:spChg>
        <pc:spChg chg="add mod">
          <ac:chgData name="Χρηστος Κατσακιωρης" userId="S::ckatsak@ntua.gr::0be6b8ca-4b66-48cc-b746-e4df193eb80f" providerId="AD" clId="Web-{BBAE369C-0353-F674-BA9E-68FE914F112E}" dt="2022-05-27T01:55:37.451" v="2817" actId="1076"/>
          <ac:spMkLst>
            <pc:docMk/>
            <pc:sldMk cId="19460938" sldId="286"/>
            <ac:spMk id="9" creationId="{EDB5DBF2-ED9D-C1E6-8A6B-9625DA3C68C9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7T15:18:48.653" v="3929"/>
          <ac:spMkLst>
            <pc:docMk/>
            <pc:sldMk cId="19460938" sldId="286"/>
            <ac:spMk id="11" creationId="{4826E1B6-B44B-2CFF-D0AD-88B887C04DAE}"/>
          </ac:spMkLst>
        </pc:spChg>
        <pc:picChg chg="add del mod">
          <ac:chgData name="Χρηστος Κατσακιωρης" userId="S::ckatsak@ntua.gr::0be6b8ca-4b66-48cc-b746-e4df193eb80f" providerId="AD" clId="Web-{BBAE369C-0353-F674-BA9E-68FE914F112E}" dt="2022-05-27T01:22:59.502" v="2419"/>
          <ac:picMkLst>
            <pc:docMk/>
            <pc:sldMk cId="19460938" sldId="286"/>
            <ac:picMk id="3" creationId="{DEA4AF13-BA55-6FD0-AE8F-816A048140CB}"/>
          </ac:picMkLst>
        </pc:picChg>
        <pc:picChg chg="add mod">
          <ac:chgData name="Χρηστος Κατσακιωρης" userId="S::ckatsak@ntua.gr::0be6b8ca-4b66-48cc-b746-e4df193eb80f" providerId="AD" clId="Web-{BBAE369C-0353-F674-BA9E-68FE914F112E}" dt="2022-05-27T01:23:28.800" v="2424" actId="1076"/>
          <ac:picMkLst>
            <pc:docMk/>
            <pc:sldMk cId="19460938" sldId="286"/>
            <ac:picMk id="4" creationId="{C8F1E935-BD51-49BD-5003-DF4AD2504EA6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8:45.496" v="3928"/>
          <ac:picMkLst>
            <pc:docMk/>
            <pc:sldMk cId="19460938" sldId="286"/>
            <ac:picMk id="12" creationId="{527DF080-B0B4-B2C6-C63D-6505537EE6D8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8:41.043" v="3927"/>
          <ac:picMkLst>
            <pc:docMk/>
            <pc:sldMk cId="19460938" sldId="286"/>
            <ac:picMk id="13" creationId="{2FA19930-5A5C-C3DD-7C08-C3C1BDE4A804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8:53.700" v="3930"/>
          <ac:picMkLst>
            <pc:docMk/>
            <pc:sldMk cId="19460938" sldId="286"/>
            <ac:picMk id="14" creationId="{0DFCEED7-4522-856A-4C6D-EB8F71FF4645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8:40.137" v="3926"/>
          <ac:picMkLst>
            <pc:docMk/>
            <pc:sldMk cId="19460938" sldId="286"/>
            <ac:picMk id="16" creationId="{90B12AE1-90F9-DF24-641B-DEAE4EA78FFD}"/>
          </ac:picMkLst>
        </pc:picChg>
      </pc:sldChg>
      <pc:sldChg chg="delSp modSp add del replId delAnim modAnim modNotes">
        <pc:chgData name="Χρηστος Κατσακιωρης" userId="S::ckatsak@ntua.gr::0be6b8ca-4b66-48cc-b746-e4df193eb80f" providerId="AD" clId="Web-{BBAE369C-0353-F674-BA9E-68FE914F112E}" dt="2022-05-27T01:55:47.498" v="2818"/>
        <pc:sldMkLst>
          <pc:docMk/>
          <pc:sldMk cId="794656580" sldId="287"/>
        </pc:sldMkLst>
        <pc:spChg chg="mod">
          <ac:chgData name="Χρηστος Κατσακιωρης" userId="S::ckatsak@ntua.gr::0be6b8ca-4b66-48cc-b746-e4df193eb80f" providerId="AD" clId="Web-{BBAE369C-0353-F674-BA9E-68FE914F112E}" dt="2022-05-27T01:54:44.793" v="2815" actId="20577"/>
          <ac:spMkLst>
            <pc:docMk/>
            <pc:sldMk cId="794656580" sldId="287"/>
            <ac:spMk id="2" creationId="{6A8C100D-3F2A-ECD0-54F7-283B16F7CC94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7T01:53:29.932" v="2806"/>
          <ac:spMkLst>
            <pc:docMk/>
            <pc:sldMk cId="794656580" sldId="287"/>
            <ac:spMk id="20" creationId="{64F054F8-0A3A-DFD7-D721-22148F5BDEB0}"/>
          </ac:spMkLst>
        </pc:spChg>
        <pc:picChg chg="del">
          <ac:chgData name="Χρηστος Κατσακιωρης" userId="S::ckatsak@ntua.gr::0be6b8ca-4b66-48cc-b746-e4df193eb80f" providerId="AD" clId="Web-{BBAE369C-0353-F674-BA9E-68FE914F112E}" dt="2022-05-27T01:53:26.228" v="2805"/>
          <ac:picMkLst>
            <pc:docMk/>
            <pc:sldMk cId="794656580" sldId="287"/>
            <ac:picMk id="19" creationId="{EF72D36C-19CD-4FFC-4C52-28EFB46D63B8}"/>
          </ac:picMkLst>
        </pc:picChg>
      </pc:sldChg>
      <pc:sldChg chg="addSp delSp modSp add replId modTransition delAnim modAnim modNotes">
        <pc:chgData name="Χρηστος Κατσακιωρης" userId="S::ckatsak@ntua.gr::0be6b8ca-4b66-48cc-b746-e4df193eb80f" providerId="AD" clId="Web-{BBAE369C-0353-F674-BA9E-68FE914F112E}" dt="2022-05-27T15:19:17.528" v="3937"/>
        <pc:sldMkLst>
          <pc:docMk/>
          <pc:sldMk cId="4073436608" sldId="287"/>
        </pc:sldMkLst>
        <pc:spChg chg="mod">
          <ac:chgData name="Χρηστος Κατσακιωρης" userId="S::ckatsak@ntua.gr::0be6b8ca-4b66-48cc-b746-e4df193eb80f" providerId="AD" clId="Web-{BBAE369C-0353-F674-BA9E-68FE914F112E}" dt="2022-05-27T02:00:22.756" v="2833" actId="20577"/>
          <ac:spMkLst>
            <pc:docMk/>
            <pc:sldMk cId="4073436608" sldId="287"/>
            <ac:spMk id="2" creationId="{6A8C100D-3F2A-ECD0-54F7-283B16F7CC94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7T15:19:15.466" v="3934"/>
          <ac:spMkLst>
            <pc:docMk/>
            <pc:sldMk cId="4073436608" sldId="287"/>
            <ac:spMk id="11" creationId="{D1AE06D6-B260-A882-9B97-0A0AE9CDD3E2}"/>
          </ac:spMkLst>
        </pc:spChg>
        <pc:spChg chg="del">
          <ac:chgData name="Χρηστος Κατσακιωρης" userId="S::ckatsak@ntua.gr::0be6b8ca-4b66-48cc-b746-e4df193eb80f" providerId="AD" clId="Web-{BBAE369C-0353-F674-BA9E-68FE914F112E}" dt="2022-05-27T01:55:55.404" v="2820"/>
          <ac:spMkLst>
            <pc:docMk/>
            <pc:sldMk cId="4073436608" sldId="287"/>
            <ac:spMk id="20" creationId="{64F054F8-0A3A-DFD7-D721-22148F5BDEB0}"/>
          </ac:spMkLst>
        </pc:spChg>
        <pc:picChg chg="add">
          <ac:chgData name="Χρηστος Κατσακιωρης" userId="S::ckatsak@ntua.gr::0be6b8ca-4b66-48cc-b746-e4df193eb80f" providerId="AD" clId="Web-{BBAE369C-0353-F674-BA9E-68FE914F112E}" dt="2022-05-27T15:19:17.513" v="3936"/>
          <ac:picMkLst>
            <pc:docMk/>
            <pc:sldMk cId="4073436608" sldId="287"/>
            <ac:picMk id="12" creationId="{F25A2536-CEE1-87D4-7294-349B4AA22E7C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9:12.497" v="3933"/>
          <ac:picMkLst>
            <pc:docMk/>
            <pc:sldMk cId="4073436608" sldId="287"/>
            <ac:picMk id="13" creationId="{2FA19930-5A5C-C3DD-7C08-C3C1BDE4A804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9:17.528" v="3937"/>
          <ac:picMkLst>
            <pc:docMk/>
            <pc:sldMk cId="4073436608" sldId="287"/>
            <ac:picMk id="15" creationId="{76E3833A-7D68-3D4F-5FB7-AE4724F3A4CE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9:16.216" v="3935"/>
          <ac:picMkLst>
            <pc:docMk/>
            <pc:sldMk cId="4073436608" sldId="287"/>
            <ac:picMk id="16" creationId="{90B12AE1-90F9-DF24-641B-DEAE4EA78FFD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01:55:57.389" v="2821"/>
          <ac:picMkLst>
            <pc:docMk/>
            <pc:sldMk cId="4073436608" sldId="287"/>
            <ac:picMk id="19" creationId="{EF72D36C-19CD-4FFC-4C52-28EFB46D63B8}"/>
          </ac:picMkLst>
        </pc:picChg>
      </pc:sldChg>
      <pc:sldChg chg="modSp add mod replId modShow modNotes">
        <pc:chgData name="Χρηστος Κατσακιωρης" userId="S::ckatsak@ntua.gr::0be6b8ca-4b66-48cc-b746-e4df193eb80f" providerId="AD" clId="Web-{BBAE369C-0353-F674-BA9E-68FE914F112E}" dt="2022-05-27T15:20:11.421" v="3959"/>
        <pc:sldMkLst>
          <pc:docMk/>
          <pc:sldMk cId="3071124454" sldId="288"/>
        </pc:sldMkLst>
        <pc:spChg chg="mod">
          <ac:chgData name="Χρηστος Κατσακιωρης" userId="S::ckatsak@ntua.gr::0be6b8ca-4b66-48cc-b746-e4df193eb80f" providerId="AD" clId="Web-{BBAE369C-0353-F674-BA9E-68FE914F112E}" dt="2022-05-27T03:38:57.649" v="3868" actId="20577"/>
          <ac:spMkLst>
            <pc:docMk/>
            <pc:sldMk cId="3071124454" sldId="288"/>
            <ac:spMk id="4" creationId="{EA201364-5D77-ADC3-F2E1-08B109262390}"/>
          </ac:spMkLst>
        </pc:spChg>
      </pc:sldChg>
      <pc:sldChg chg="addSp delSp modSp add mod replId addAnim delAnim modAnim modShow">
        <pc:chgData name="Χρηστος Κατσακιωρης" userId="S::ckatsak@ntua.gr::0be6b8ca-4b66-48cc-b746-e4df193eb80f" providerId="AD" clId="Web-{BBAE369C-0353-F674-BA9E-68FE914F112E}" dt="2022-05-27T15:46:03.715" v="4010"/>
        <pc:sldMkLst>
          <pc:docMk/>
          <pc:sldMk cId="3644196739" sldId="289"/>
        </pc:sldMkLst>
        <pc:spChg chg="mod">
          <ac:chgData name="Χρηστος Κατσακιωρης" userId="S::ckatsak@ntua.gr::0be6b8ca-4b66-48cc-b746-e4df193eb80f" providerId="AD" clId="Web-{BBAE369C-0353-F674-BA9E-68FE914F112E}" dt="2022-05-27T03:38:22.102" v="3866" actId="20577"/>
          <ac:spMkLst>
            <pc:docMk/>
            <pc:sldMk cId="3644196739" sldId="289"/>
            <ac:spMk id="4" creationId="{EA201364-5D77-ADC3-F2E1-08B109262390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7T15:19:36.248" v="3945"/>
          <ac:spMkLst>
            <pc:docMk/>
            <pc:sldMk cId="3644196739" sldId="289"/>
            <ac:spMk id="12" creationId="{489838A7-1A67-48EB-375D-8D8B3BF0C69B}"/>
          </ac:spMkLst>
        </pc:spChg>
        <pc:picChg chg="add mod">
          <ac:chgData name="Χρηστος Κατσακιωρης" userId="S::ckatsak@ntua.gr::0be6b8ca-4b66-48cc-b746-e4df193eb80f" providerId="AD" clId="Web-{BBAE369C-0353-F674-BA9E-68FE914F112E}" dt="2022-05-27T03:33:59.373" v="3847" actId="1076"/>
          <ac:picMkLst>
            <pc:docMk/>
            <pc:sldMk cId="3644196739" sldId="289"/>
            <ac:picMk id="7" creationId="{F340ECB4-70CE-BFAA-A102-7B9076EA44E9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9:33.654" v="3943"/>
          <ac:picMkLst>
            <pc:docMk/>
            <pc:sldMk cId="3644196739" sldId="289"/>
            <ac:picMk id="13" creationId="{2FA19930-5A5C-C3DD-7C08-C3C1BDE4A804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9:37.404" v="3946"/>
          <ac:picMkLst>
            <pc:docMk/>
            <pc:sldMk cId="3644196739" sldId="289"/>
            <ac:picMk id="14" creationId="{B1751DD6-E769-E614-0BC0-36A3C76BF4FB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9:34.966" v="3944"/>
          <ac:picMkLst>
            <pc:docMk/>
            <pc:sldMk cId="3644196739" sldId="289"/>
            <ac:picMk id="16" creationId="{90B12AE1-90F9-DF24-641B-DEAE4EA78FFD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9:37.435" v="3947"/>
          <ac:picMkLst>
            <pc:docMk/>
            <pc:sldMk cId="3644196739" sldId="289"/>
            <ac:picMk id="18" creationId="{36E73BAE-D9B6-CBE4-7540-F09FEBC31045}"/>
          </ac:picMkLst>
        </pc:picChg>
      </pc:sldChg>
      <pc:sldChg chg="addSp delSp modSp add mod replId addAnim delAnim modAnim modShow">
        <pc:chgData name="Χρηστος Κατσακιωρης" userId="S::ckatsak@ntua.gr::0be6b8ca-4b66-48cc-b746-e4df193eb80f" providerId="AD" clId="Web-{BBAE369C-0353-F674-BA9E-68FE914F112E}" dt="2022-05-27T15:47:12.311" v="4017"/>
        <pc:sldMkLst>
          <pc:docMk/>
          <pc:sldMk cId="1092121347" sldId="290"/>
        </pc:sldMkLst>
        <pc:spChg chg="mod">
          <ac:chgData name="Χρηστος Κατσακιωρης" userId="S::ckatsak@ntua.gr::0be6b8ca-4b66-48cc-b746-e4df193eb80f" providerId="AD" clId="Web-{BBAE369C-0353-F674-BA9E-68FE914F112E}" dt="2022-05-27T03:38:28.102" v="3867" actId="20577"/>
          <ac:spMkLst>
            <pc:docMk/>
            <pc:sldMk cId="1092121347" sldId="290"/>
            <ac:spMk id="4" creationId="{EA201364-5D77-ADC3-F2E1-08B109262390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7T15:19:46.779" v="3950"/>
          <ac:spMkLst>
            <pc:docMk/>
            <pc:sldMk cId="1092121347" sldId="290"/>
            <ac:spMk id="12" creationId="{71EF6C71-D71E-9219-4FD5-1E018CCD47D9}"/>
          </ac:spMkLst>
        </pc:spChg>
        <pc:picChg chg="del">
          <ac:chgData name="Χρηστος Κατσακιωρης" userId="S::ckatsak@ntua.gr::0be6b8ca-4b66-48cc-b746-e4df193eb80f" providerId="AD" clId="Web-{BBAE369C-0353-F674-BA9E-68FE914F112E}" dt="2022-05-27T03:35:01.312" v="3851"/>
          <ac:picMkLst>
            <pc:docMk/>
            <pc:sldMk cId="1092121347" sldId="290"/>
            <ac:picMk id="3" creationId="{EABB7252-973E-8256-BAD6-51D6B4EBBF61}"/>
          </ac:picMkLst>
        </pc:picChg>
        <pc:picChg chg="mod">
          <ac:chgData name="Χρηστος Κατσακιωρης" userId="S::ckatsak@ntua.gr::0be6b8ca-4b66-48cc-b746-e4df193eb80f" providerId="AD" clId="Web-{BBAE369C-0353-F674-BA9E-68FE914F112E}" dt="2022-05-27T03:35:07.406" v="3852" actId="1076"/>
          <ac:picMkLst>
            <pc:docMk/>
            <pc:sldMk cId="1092121347" sldId="290"/>
            <ac:picMk id="7" creationId="{F340ECB4-70CE-BFAA-A102-7B9076EA44E9}"/>
          </ac:picMkLst>
        </pc:picChg>
        <pc:picChg chg="add mod">
          <ac:chgData name="Χρηστος Κατσακιωρης" userId="S::ckatsak@ntua.gr::0be6b8ca-4b66-48cc-b746-e4df193eb80f" providerId="AD" clId="Web-{BBAE369C-0353-F674-BA9E-68FE914F112E}" dt="2022-05-27T03:35:50.317" v="3858" actId="1076"/>
          <ac:picMkLst>
            <pc:docMk/>
            <pc:sldMk cId="1092121347" sldId="290"/>
            <ac:picMk id="11" creationId="{62FBD3C3-ACF7-E208-D509-66BD9DD2CFA4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9:44.467" v="3949"/>
          <ac:picMkLst>
            <pc:docMk/>
            <pc:sldMk cId="1092121347" sldId="290"/>
            <ac:picMk id="13" creationId="{2FA19930-5A5C-C3DD-7C08-C3C1BDE4A804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9:47.998" v="3951"/>
          <ac:picMkLst>
            <pc:docMk/>
            <pc:sldMk cId="1092121347" sldId="290"/>
            <ac:picMk id="14" creationId="{1C79C88F-A644-69CA-A7EA-023147FC8823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9:43.607" v="3948"/>
          <ac:picMkLst>
            <pc:docMk/>
            <pc:sldMk cId="1092121347" sldId="290"/>
            <ac:picMk id="16" creationId="{90B12AE1-90F9-DF24-641B-DEAE4EA78FFD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9:48.029" v="3952"/>
          <ac:picMkLst>
            <pc:docMk/>
            <pc:sldMk cId="1092121347" sldId="290"/>
            <ac:picMk id="18" creationId="{F1F05864-599A-AA17-7818-8F64EE3226B9}"/>
          </ac:picMkLst>
        </pc:picChg>
      </pc:sldChg>
      <pc:sldChg chg="addSp delSp modSp add replId addAnim delAnim modAnim">
        <pc:chgData name="Χρηστος Κατσακιωρης" userId="S::ckatsak@ntua.gr::0be6b8ca-4b66-48cc-b746-e4df193eb80f" providerId="AD" clId="Web-{BBAE369C-0353-F674-BA9E-68FE914F112E}" dt="2022-05-27T17:00:33.603" v="4037"/>
        <pc:sldMkLst>
          <pc:docMk/>
          <pc:sldMk cId="583901977" sldId="291"/>
        </pc:sldMkLst>
        <pc:spChg chg="mod">
          <ac:chgData name="Χρηστος Κατσακιωρης" userId="S::ckatsak@ntua.gr::0be6b8ca-4b66-48cc-b746-e4df193eb80f" providerId="AD" clId="Web-{BBAE369C-0353-F674-BA9E-68FE914F112E}" dt="2022-05-27T16:59:12.523" v="4026" actId="1076"/>
          <ac:spMkLst>
            <pc:docMk/>
            <pc:sldMk cId="583901977" sldId="291"/>
            <ac:spMk id="4" creationId="{EA201364-5D77-ADC3-F2E1-08B109262390}"/>
          </ac:spMkLst>
        </pc:spChg>
        <pc:spChg chg="add del mod">
          <ac:chgData name="Χρηστος Κατσακιωρης" userId="S::ckatsak@ntua.gr::0be6b8ca-4b66-48cc-b746-e4df193eb80f" providerId="AD" clId="Web-{BBAE369C-0353-F674-BA9E-68FE914F112E}" dt="2022-05-27T15:20:00.811" v="3957"/>
          <ac:spMkLst>
            <pc:docMk/>
            <pc:sldMk cId="583901977" sldId="291"/>
            <ac:spMk id="14" creationId="{19F70A73-D9A8-434E-B047-9A998731E76F}"/>
          </ac:spMkLst>
        </pc:spChg>
        <pc:picChg chg="add mod">
          <ac:chgData name="Χρηστος Κατσακιωρης" userId="S::ckatsak@ntua.gr::0be6b8ca-4b66-48cc-b746-e4df193eb80f" providerId="AD" clId="Web-{BBAE369C-0353-F674-BA9E-68FE914F112E}" dt="2022-05-27T13:55:30.484" v="3885" actId="1076"/>
          <ac:picMkLst>
            <pc:docMk/>
            <pc:sldMk cId="583901977" sldId="291"/>
            <ac:picMk id="3" creationId="{EA65E19D-C384-4FCE-9ED2-56009BE32AC8}"/>
          </ac:picMkLst>
        </pc:picChg>
        <pc:picChg chg="add mod">
          <ac:chgData name="Χρηστος Κατσακιωρης" userId="S::ckatsak@ntua.gr::0be6b8ca-4b66-48cc-b746-e4df193eb80f" providerId="AD" clId="Web-{BBAE369C-0353-F674-BA9E-68FE914F112E}" dt="2022-05-27T16:59:31.383" v="4029" actId="1076"/>
          <ac:picMkLst>
            <pc:docMk/>
            <pc:sldMk cId="583901977" sldId="291"/>
            <ac:picMk id="7" creationId="{7EC3568B-5BA6-2B3D-9039-551BBA34AFE6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3:53:51.513" v="3871"/>
          <ac:picMkLst>
            <pc:docMk/>
            <pc:sldMk cId="583901977" sldId="291"/>
            <ac:picMk id="7" creationId="{F340ECB4-70CE-BFAA-A102-7B9076EA44E9}"/>
          </ac:picMkLst>
        </pc:picChg>
        <pc:picChg chg="del mod">
          <ac:chgData name="Χρηστος Κατσακιωρης" userId="S::ckatsak@ntua.gr::0be6b8ca-4b66-48cc-b746-e4df193eb80f" providerId="AD" clId="Web-{BBAE369C-0353-F674-BA9E-68FE914F112E}" dt="2022-05-27T16:59:24.273" v="4028"/>
          <ac:picMkLst>
            <pc:docMk/>
            <pc:sldMk cId="583901977" sldId="291"/>
            <ac:picMk id="11" creationId="{62FBD3C3-ACF7-E208-D509-66BD9DD2CFA4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6:59:38.602" v="4030"/>
          <ac:picMkLst>
            <pc:docMk/>
            <pc:sldMk cId="583901977" sldId="291"/>
            <ac:picMk id="12" creationId="{30EE2EFA-E945-FDCD-0F2D-894304F87CEB}"/>
          </ac:picMkLst>
        </pc:picChg>
        <pc:picChg chg="add del mod">
          <ac:chgData name="Χρηστος Κατσακιωρης" userId="S::ckatsak@ntua.gr::0be6b8ca-4b66-48cc-b746-e4df193eb80f" providerId="AD" clId="Web-{BBAE369C-0353-F674-BA9E-68FE914F112E}" dt="2022-05-27T14:49:57.364" v="3889"/>
          <ac:picMkLst>
            <pc:docMk/>
            <pc:sldMk cId="583901977" sldId="291"/>
            <ac:picMk id="12" creationId="{89B64C7B-3E1B-E878-CB52-B7E2AAC98484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9:56.092" v="3954"/>
          <ac:picMkLst>
            <pc:docMk/>
            <pc:sldMk cId="583901977" sldId="291"/>
            <ac:picMk id="13" creationId="{2FA19930-5A5C-C3DD-7C08-C3C1BDE4A804}"/>
          </ac:picMkLst>
        </pc:picChg>
        <pc:picChg chg="add del">
          <ac:chgData name="Χρηστος Κατσακιωρης" userId="S::ckatsak@ntua.gr::0be6b8ca-4b66-48cc-b746-e4df193eb80f" providerId="AD" clId="Web-{BBAE369C-0353-F674-BA9E-68FE914F112E}" dt="2022-05-27T17:00:16.806" v="4035"/>
          <ac:picMkLst>
            <pc:docMk/>
            <pc:sldMk cId="583901977" sldId="291"/>
            <ac:picMk id="13" creationId="{65C20A49-7B6B-D774-8AAB-82D0D7B6DDFF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9:57.201" v="3955"/>
          <ac:picMkLst>
            <pc:docMk/>
            <pc:sldMk cId="583901977" sldId="291"/>
            <ac:picMk id="15" creationId="{C124CC03-FC37-9656-8E72-A47560BF72CD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9:54.030" v="3953"/>
          <ac:picMkLst>
            <pc:docMk/>
            <pc:sldMk cId="583901977" sldId="291"/>
            <ac:picMk id="16" creationId="{90B12AE1-90F9-DF24-641B-DEAE4EA78FFD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7:00:23.103" v="4036"/>
          <ac:picMkLst>
            <pc:docMk/>
            <pc:sldMk cId="583901977" sldId="291"/>
            <ac:picMk id="17" creationId="{015EBBF6-7560-526F-8C2F-4B936036356C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19:57.233" v="3956"/>
          <ac:picMkLst>
            <pc:docMk/>
            <pc:sldMk cId="583901977" sldId="291"/>
            <ac:picMk id="19" creationId="{0F1D5652-5D99-3F9D-0022-D2BC25B3A3DA}"/>
          </ac:picMkLst>
        </pc:picChg>
      </pc:sldChg>
      <pc:sldChg chg="addSp delSp modSp add replId addAnim delAnim modAnim">
        <pc:chgData name="Χρηστος Κατσακιωρης" userId="S::ckatsak@ntua.gr::0be6b8ca-4b66-48cc-b746-e4df193eb80f" providerId="AD" clId="Web-{BBAE369C-0353-F674-BA9E-68FE914F112E}" dt="2022-05-27T15:17:59.964" v="3924"/>
        <pc:sldMkLst>
          <pc:docMk/>
          <pc:sldMk cId="2368294666" sldId="292"/>
        </pc:sldMkLst>
        <pc:spChg chg="add del mod">
          <ac:chgData name="Χρηστος Κατσακιωρης" userId="S::ckatsak@ntua.gr::0be6b8ca-4b66-48cc-b746-e4df193eb80f" providerId="AD" clId="Web-{BBAE369C-0353-F674-BA9E-68FE914F112E}" dt="2022-05-27T15:13:39.081" v="3912"/>
          <ac:spMkLst>
            <pc:docMk/>
            <pc:sldMk cId="2368294666" sldId="292"/>
            <ac:spMk id="9" creationId="{6D633FE6-768F-1938-C04A-BE3BDD893171}"/>
          </ac:spMkLst>
        </pc:spChg>
        <pc:picChg chg="add mod">
          <ac:chgData name="Χρηστος Κατσακιωρης" userId="S::ckatsak@ntua.gr::0be6b8ca-4b66-48cc-b746-e4df193eb80f" providerId="AD" clId="Web-{BBAE369C-0353-F674-BA9E-68FE914F112E}" dt="2022-05-27T15:13:11.612" v="3907" actId="1076"/>
          <ac:picMkLst>
            <pc:docMk/>
            <pc:sldMk cId="2368294666" sldId="292"/>
            <ac:picMk id="3" creationId="{C7E44E66-3340-1482-EF24-A2F3E385C7CB}"/>
          </ac:picMkLst>
        </pc:picChg>
        <pc:picChg chg="add del mod">
          <ac:chgData name="Χρηστος Κατσακιωρης" userId="S::ckatsak@ntua.gr::0be6b8ca-4b66-48cc-b746-e4df193eb80f" providerId="AD" clId="Web-{BBAE369C-0353-F674-BA9E-68FE914F112E}" dt="2022-05-27T15:14:20.536" v="3918" actId="1076"/>
          <ac:picMkLst>
            <pc:docMk/>
            <pc:sldMk cId="2368294666" sldId="292"/>
            <ac:picMk id="4" creationId="{EFC0D9F9-73CB-E9BC-8A71-8A4DB6C4A0A3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3:04.362" v="3906"/>
          <ac:picMkLst>
            <pc:docMk/>
            <pc:sldMk cId="2368294666" sldId="292"/>
            <ac:picMk id="13" creationId="{2FA19930-5A5C-C3DD-7C08-C3C1BDE4A804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14:16.270" v="3917"/>
          <ac:picMkLst>
            <pc:docMk/>
            <pc:sldMk cId="2368294666" sldId="292"/>
            <ac:picMk id="16" creationId="{90B12AE1-90F9-DF24-641B-DEAE4EA78FFD}"/>
          </ac:picMkLst>
        </pc:picChg>
      </pc:sldChg>
      <pc:sldChg chg="addSp delSp modSp add mod replId addAnim delAnim modAnim modShow">
        <pc:chgData name="Χρηστος Κατσακιωρης" userId="S::ckatsak@ntua.gr::0be6b8ca-4b66-48cc-b746-e4df193eb80f" providerId="AD" clId="Web-{BBAE369C-0353-F674-BA9E-68FE914F112E}" dt="2022-05-27T17:24:37.157" v="4048"/>
        <pc:sldMkLst>
          <pc:docMk/>
          <pc:sldMk cId="2701084609" sldId="293"/>
        </pc:sldMkLst>
        <pc:spChg chg="add del mod">
          <ac:chgData name="Χρηστος Κατσακιωρης" userId="S::ckatsak@ntua.gr::0be6b8ca-4b66-48cc-b746-e4df193eb80f" providerId="AD" clId="Web-{BBAE369C-0353-F674-BA9E-68FE914F112E}" dt="2022-05-27T15:20:18.218" v="3962"/>
          <ac:spMkLst>
            <pc:docMk/>
            <pc:sldMk cId="2701084609" sldId="293"/>
            <ac:spMk id="7" creationId="{146D92B8-2562-6285-7B99-5C1465FFBCB3}"/>
          </ac:spMkLst>
        </pc:spChg>
        <pc:picChg chg="add">
          <ac:chgData name="Χρηστος Κατσακιωρης" userId="S::ckatsak@ntua.gr::0be6b8ca-4b66-48cc-b746-e4df193eb80f" providerId="AD" clId="Web-{BBAE369C-0353-F674-BA9E-68FE914F112E}" dt="2022-05-27T15:20:20.046" v="3963"/>
          <ac:picMkLst>
            <pc:docMk/>
            <pc:sldMk cId="2701084609" sldId="293"/>
            <ac:picMk id="12" creationId="{957B07F1-5E15-C0BC-11DE-C66CE88FAB49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20:15.093" v="3960"/>
          <ac:picMkLst>
            <pc:docMk/>
            <pc:sldMk cId="2701084609" sldId="293"/>
            <ac:picMk id="13" creationId="{2FA19930-5A5C-C3DD-7C08-C3C1BDE4A804}"/>
          </ac:picMkLst>
        </pc:picChg>
        <pc:picChg chg="add">
          <ac:chgData name="Χρηστος Κατσακιωρης" userId="S::ckatsak@ntua.gr::0be6b8ca-4b66-48cc-b746-e4df193eb80f" providerId="AD" clId="Web-{BBAE369C-0353-F674-BA9E-68FE914F112E}" dt="2022-05-27T15:20:20.077" v="3964"/>
          <ac:picMkLst>
            <pc:docMk/>
            <pc:sldMk cId="2701084609" sldId="293"/>
            <ac:picMk id="14" creationId="{8F2281BD-FF12-70E3-36C1-23313E7A88D7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20:15.671" v="3961"/>
          <ac:picMkLst>
            <pc:docMk/>
            <pc:sldMk cId="2701084609" sldId="293"/>
            <ac:picMk id="16" creationId="{90B12AE1-90F9-DF24-641B-DEAE4EA78FFD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5:20:53.687" v="3970"/>
          <ac:picMkLst>
            <pc:docMk/>
            <pc:sldMk cId="2701084609" sldId="293"/>
            <ac:picMk id="17" creationId="{F53FACFE-4196-E9CF-2849-BFC4195D0E41}"/>
          </ac:picMkLst>
        </pc:picChg>
        <pc:picChg chg="add mod">
          <ac:chgData name="Χρηστος Κατσακιωρης" userId="S::ckatsak@ntua.gr::0be6b8ca-4b66-48cc-b746-e4df193eb80f" providerId="AD" clId="Web-{BBAE369C-0353-F674-BA9E-68FE914F112E}" dt="2022-05-27T15:21:03.297" v="3973" actId="1076"/>
          <ac:picMkLst>
            <pc:docMk/>
            <pc:sldMk cId="2701084609" sldId="293"/>
            <ac:picMk id="19" creationId="{1F962626-BCA5-D968-CBF4-4DE3CF4953A1}"/>
          </ac:picMkLst>
        </pc:picChg>
      </pc:sldChg>
      <pc:sldChg chg="addSp delSp modSp add ord replId addAnim delAnim modAnim">
        <pc:chgData name="Χρηστος Κατσακιωρης" userId="S::ckatsak@ntua.gr::0be6b8ca-4b66-48cc-b746-e4df193eb80f" providerId="AD" clId="Web-{BBAE369C-0353-F674-BA9E-68FE914F112E}" dt="2022-05-27T15:45:56.715" v="4009"/>
        <pc:sldMkLst>
          <pc:docMk/>
          <pc:sldMk cId="3640704641" sldId="294"/>
        </pc:sldMkLst>
        <pc:picChg chg="del">
          <ac:chgData name="Χρηστος Κατσακιωρης" userId="S::ckatsak@ntua.gr::0be6b8ca-4b66-48cc-b746-e4df193eb80f" providerId="AD" clId="Web-{BBAE369C-0353-F674-BA9E-68FE914F112E}" dt="2022-05-27T15:39:36.673" v="3992"/>
          <ac:picMkLst>
            <pc:docMk/>
            <pc:sldMk cId="3640704641" sldId="294"/>
            <ac:picMk id="3" creationId="{EABB7252-973E-8256-BAD6-51D6B4EBBF61}"/>
          </ac:picMkLst>
        </pc:picChg>
        <pc:picChg chg="add mod">
          <ac:chgData name="Χρηστος Κατσακιωρης" userId="S::ckatsak@ntua.gr::0be6b8ca-4b66-48cc-b746-e4df193eb80f" providerId="AD" clId="Web-{BBAE369C-0353-F674-BA9E-68FE914F112E}" dt="2022-05-27T15:39:40.235" v="3993" actId="1076"/>
          <ac:picMkLst>
            <pc:docMk/>
            <pc:sldMk cId="3640704641" sldId="294"/>
            <ac:picMk id="7" creationId="{3DB95E42-87CB-0A0E-EB8D-C6E05E398113}"/>
          </ac:picMkLst>
        </pc:picChg>
        <pc:picChg chg="add mod">
          <ac:chgData name="Χρηστος Κατσακιωρης" userId="S::ckatsak@ntua.gr::0be6b8ca-4b66-48cc-b746-e4df193eb80f" providerId="AD" clId="Web-{BBAE369C-0353-F674-BA9E-68FE914F112E}" dt="2022-05-27T15:45:38.933" v="4004" actId="1076"/>
          <ac:picMkLst>
            <pc:docMk/>
            <pc:sldMk cId="3640704641" sldId="294"/>
            <ac:picMk id="11" creationId="{5B5B2625-2922-92A7-E0C2-BAA019EC90B2}"/>
          </ac:picMkLst>
        </pc:picChg>
      </pc:sldChg>
      <pc:sldChg chg="addSp modSp add ord replId addAnim delAnim modAnim">
        <pc:chgData name="Χρηστος Κατσακιωρης" userId="S::ckatsak@ntua.gr::0be6b8ca-4b66-48cc-b746-e4df193eb80f" providerId="AD" clId="Web-{BBAE369C-0353-F674-BA9E-68FE914F112E}" dt="2022-05-27T15:47:41.280" v="4024"/>
        <pc:sldMkLst>
          <pc:docMk/>
          <pc:sldMk cId="2136666760" sldId="295"/>
        </pc:sldMkLst>
        <pc:picChg chg="add mod">
          <ac:chgData name="Χρηστος Κατσακιωρης" userId="S::ckatsak@ntua.gr::0be6b8ca-4b66-48cc-b746-e4df193eb80f" providerId="AD" clId="Web-{BBAE369C-0353-F674-BA9E-68FE914F112E}" dt="2022-05-27T15:47:36.437" v="4022" actId="1076"/>
          <ac:picMkLst>
            <pc:docMk/>
            <pc:sldMk cId="2136666760" sldId="295"/>
            <ac:picMk id="3" creationId="{F98ECDD4-0E19-37F6-FDFD-2B0926B09B1D}"/>
          </ac:picMkLst>
        </pc:picChg>
      </pc:sldChg>
      <pc:sldChg chg="addSp delSp add ord replId addAnim delAnim modAnim modNotes">
        <pc:chgData name="Χρηστος Κατσακιωρης" userId="S::ckatsak@ntua.gr::0be6b8ca-4b66-48cc-b746-e4df193eb80f" providerId="AD" clId="Web-{BBAE369C-0353-F674-BA9E-68FE914F112E}" dt="2022-05-27T17:23:47.015" v="4047"/>
        <pc:sldMkLst>
          <pc:docMk/>
          <pc:sldMk cId="2254507181" sldId="296"/>
        </pc:sldMkLst>
        <pc:picChg chg="add">
          <ac:chgData name="Χρηστος Κατσακιωρης" userId="S::ckatsak@ntua.gr::0be6b8ca-4b66-48cc-b746-e4df193eb80f" providerId="AD" clId="Web-{BBAE369C-0353-F674-BA9E-68FE914F112E}" dt="2022-05-27T17:23:16.015" v="4044"/>
          <ac:picMkLst>
            <pc:docMk/>
            <pc:sldMk cId="2254507181" sldId="296"/>
            <ac:picMk id="11" creationId="{D30B67EA-572A-F3F8-BC7A-8052E01F993D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7:22:20.217" v="4040"/>
          <ac:picMkLst>
            <pc:docMk/>
            <pc:sldMk cId="2254507181" sldId="296"/>
            <ac:picMk id="12" creationId="{30EE2EFA-E945-FDCD-0F2D-894304F87CEB}"/>
          </ac:picMkLst>
        </pc:picChg>
        <pc:picChg chg="del">
          <ac:chgData name="Χρηστος Κατσακιωρης" userId="S::ckatsak@ntua.gr::0be6b8ca-4b66-48cc-b746-e4df193eb80f" providerId="AD" clId="Web-{BBAE369C-0353-F674-BA9E-68FE914F112E}" dt="2022-05-27T17:22:17.311" v="4039"/>
          <ac:picMkLst>
            <pc:docMk/>
            <pc:sldMk cId="2254507181" sldId="296"/>
            <ac:picMk id="17" creationId="{015EBBF6-7560-526F-8C2F-4B936036356C}"/>
          </ac:picMkLst>
        </pc:picChg>
      </pc:sldChg>
    </pc:docChg>
  </pc:docChgLst>
  <pc:docChgLst>
    <pc:chgData name="Χρηστος Κατσακιωρης" userId="S::ckatsak@ntua.gr::0be6b8ca-4b66-48cc-b746-e4df193eb80f" providerId="AD" clId="Web-{3A153B61-0D84-3722-90C5-290FC9ABEE70}"/>
    <pc:docChg chg="mod addSld modSld addMainMaster delMainMaster modMainMaster">
      <pc:chgData name="Χρηστος Κατσακιωρης" userId="S::ckatsak@ntua.gr::0be6b8ca-4b66-48cc-b746-e4df193eb80f" providerId="AD" clId="Web-{3A153B61-0D84-3722-90C5-290FC9ABEE70}" dt="2022-05-21T14:59:49.446" v="135" actId="1076"/>
      <pc:docMkLst>
        <pc:docMk/>
      </pc:docMkLst>
      <pc:sldChg chg="addSp delSp modSp mod modTransition setBg modClrScheme chgLayout">
        <pc:chgData name="Χρηστος Κατσακιωρης" userId="S::ckatsak@ntua.gr::0be6b8ca-4b66-48cc-b746-e4df193eb80f" providerId="AD" clId="Web-{3A153B61-0D84-3722-90C5-290FC9ABEE70}" dt="2022-05-21T14:59:49.446" v="135" actId="1076"/>
        <pc:sldMkLst>
          <pc:docMk/>
          <pc:sldMk cId="1990081043" sldId="257"/>
        </pc:sldMkLst>
        <pc:spChg chg="mod ord">
          <ac:chgData name="Χρηστος Κατσακιωρης" userId="S::ckatsak@ntua.gr::0be6b8ca-4b66-48cc-b746-e4df193eb80f" providerId="AD" clId="Web-{3A153B61-0D84-3722-90C5-290FC9ABEE70}" dt="2022-05-21T14:39:56.973" v="91"/>
          <ac:spMkLst>
            <pc:docMk/>
            <pc:sldMk cId="1990081043" sldId="257"/>
            <ac:spMk id="2" creationId="{68744295-6A40-BA06-3FDC-618A35FF4327}"/>
          </ac:spMkLst>
        </pc:spChg>
        <pc:spChg chg="mod ord">
          <ac:chgData name="Χρηστος Κατσακιωρης" userId="S::ckatsak@ntua.gr::0be6b8ca-4b66-48cc-b746-e4df193eb80f" providerId="AD" clId="Web-{3A153B61-0D84-3722-90C5-290FC9ABEE70}" dt="2022-05-21T14:38:16.111" v="84" actId="14100"/>
          <ac:spMkLst>
            <pc:docMk/>
            <pc:sldMk cId="1990081043" sldId="257"/>
            <ac:spMk id="3" creationId="{5C527320-EA79-3936-2DB3-3AE4AD5A54D0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58.687" v="72"/>
          <ac:spMkLst>
            <pc:docMk/>
            <pc:sldMk cId="1990081043" sldId="257"/>
            <ac:spMk id="8" creationId="{70DFC902-7D23-471A-B557-B6B6917D7A0D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58.687" v="72"/>
          <ac:spMkLst>
            <pc:docMk/>
            <pc:sldMk cId="1990081043" sldId="257"/>
            <ac:spMk id="10" creationId="{A55D5633-D557-4DCA-982C-FF36EB7A1C00}"/>
          </ac:spMkLst>
        </pc:spChg>
        <pc:picChg chg="add mod">
          <ac:chgData name="Χρηστος Κατσακιωρης" userId="S::ckatsak@ntua.gr::0be6b8ca-4b66-48cc-b746-e4df193eb80f" providerId="AD" clId="Web-{3A153B61-0D84-3722-90C5-290FC9ABEE70}" dt="2022-05-21T14:53:28.404" v="124" actId="1076"/>
          <ac:picMkLst>
            <pc:docMk/>
            <pc:sldMk cId="1990081043" sldId="257"/>
            <ac:picMk id="4" creationId="{DE39083D-FEB4-E83D-DB7B-BFC0FCA4D022}"/>
          </ac:picMkLst>
        </pc:picChg>
        <pc:picChg chg="add del mod">
          <ac:chgData name="Χρηστος Κατσακιωρης" userId="S::ckatsak@ntua.gr::0be6b8ca-4b66-48cc-b746-e4df193eb80f" providerId="AD" clId="Web-{3A153B61-0D84-3722-90C5-290FC9ABEE70}" dt="2022-05-21T14:59:17.164" v="128"/>
          <ac:picMkLst>
            <pc:docMk/>
            <pc:sldMk cId="1990081043" sldId="257"/>
            <ac:picMk id="5" creationId="{271FFEF6-E9BF-A4A4-F7B7-46996D477B68}"/>
          </ac:picMkLst>
        </pc:picChg>
        <pc:picChg chg="add mod">
          <ac:chgData name="Χρηστος Κατσακιωρης" userId="S::ckatsak@ntua.gr::0be6b8ca-4b66-48cc-b746-e4df193eb80f" providerId="AD" clId="Web-{3A153B61-0D84-3722-90C5-290FC9ABEE70}" dt="2022-05-21T14:59:49.446" v="135" actId="1076"/>
          <ac:picMkLst>
            <pc:docMk/>
            <pc:sldMk cId="1990081043" sldId="257"/>
            <ac:picMk id="6" creationId="{9CE1F58D-FFC2-F243-24B7-8B530AF3CC8C}"/>
          </ac:picMkLst>
        </pc:picChg>
      </pc:sldChg>
      <pc:sldChg chg="addSp delSp modSp mod modTransition setBg modClrScheme modShow chgLayout">
        <pc:chgData name="Χρηστος Κατσακιωρης" userId="S::ckatsak@ntua.gr::0be6b8ca-4b66-48cc-b746-e4df193eb80f" providerId="AD" clId="Web-{3A153B61-0D84-3722-90C5-290FC9ABEE70}" dt="2022-05-21T14:51:12.041" v="120"/>
        <pc:sldMkLst>
          <pc:docMk/>
          <pc:sldMk cId="429247657" sldId="259"/>
        </pc:sldMkLst>
        <pc:spChg chg="mod ord">
          <ac:chgData name="Χρηστος Κατσακιωρης" userId="S::ckatsak@ntua.gr::0be6b8ca-4b66-48cc-b746-e4df193eb80f" providerId="AD" clId="Web-{3A153B61-0D84-3722-90C5-290FC9ABEE70}" dt="2022-05-21T14:35:44.951" v="63"/>
          <ac:spMkLst>
            <pc:docMk/>
            <pc:sldMk cId="429247657" sldId="259"/>
            <ac:spMk id="2" creationId="{620D7BBF-5F7F-17B4-F325-B1C74DABEC26}"/>
          </ac:spMkLst>
        </pc:spChg>
        <pc:spChg chg="mod ord">
          <ac:chgData name="Χρηστος Κατσακιωρης" userId="S::ckatsak@ntua.gr::0be6b8ca-4b66-48cc-b746-e4df193eb80f" providerId="AD" clId="Web-{3A153B61-0D84-3722-90C5-290FC9ABEE70}" dt="2022-05-21T14:35:44.951" v="63"/>
          <ac:spMkLst>
            <pc:docMk/>
            <pc:sldMk cId="429247657" sldId="259"/>
            <ac:spMk id="3" creationId="{EBBF4F05-A1A6-BE84-2149-40CFA04C5182}"/>
          </ac:spMkLst>
        </pc:spChg>
        <pc:spChg chg="add del mod">
          <ac:chgData name="Χρηστος Κατσακιωρης" userId="S::ckatsak@ntua.gr::0be6b8ca-4b66-48cc-b746-e4df193eb80f" providerId="AD" clId="Web-{3A153B61-0D84-3722-90C5-290FC9ABEE70}" dt="2022-05-21T14:50:40.181" v="118"/>
          <ac:spMkLst>
            <pc:docMk/>
            <pc:sldMk cId="429247657" sldId="259"/>
            <ac:spMk id="4" creationId="{EAD5BBDC-2971-62E3-60B6-B1D80E2361A1}"/>
          </ac:spMkLst>
        </pc:spChg>
        <pc:spChg chg="add del mod">
          <ac:chgData name="Χρηστος Κατσακιωρης" userId="S::ckatsak@ntua.gr::0be6b8ca-4b66-48cc-b746-e4df193eb80f" providerId="AD" clId="Web-{3A153B61-0D84-3722-90C5-290FC9ABEE70}" dt="2022-05-21T14:51:12.041" v="120"/>
          <ac:spMkLst>
            <pc:docMk/>
            <pc:sldMk cId="429247657" sldId="259"/>
            <ac:spMk id="5" creationId="{F7856884-796B-3182-4285-3484C7EC642A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35:44.951" v="62"/>
          <ac:spMkLst>
            <pc:docMk/>
            <pc:sldMk cId="429247657" sldId="259"/>
            <ac:spMk id="8" creationId="{2B566528-1B12-4246-9431-5C2D7D081168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35:44.951" v="62"/>
          <ac:spMkLst>
            <pc:docMk/>
            <pc:sldMk cId="429247657" sldId="259"/>
            <ac:spMk id="10" creationId="{2E80C965-DB6D-4F81-9E9E-B027384D0BD6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35:44.951" v="62"/>
          <ac:spMkLst>
            <pc:docMk/>
            <pc:sldMk cId="429247657" sldId="259"/>
            <ac:spMk id="12" creationId="{A580F890-B085-4E95-96AA-55AEBEC5CE6E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35:44.951" v="62"/>
          <ac:spMkLst>
            <pc:docMk/>
            <pc:sldMk cId="429247657" sldId="259"/>
            <ac:spMk id="14" creationId="{D3F51FEB-38FB-4F6C-9F7B-2F2AFAB65463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35:44.951" v="62"/>
          <ac:spMkLst>
            <pc:docMk/>
            <pc:sldMk cId="429247657" sldId="259"/>
            <ac:spMk id="16" creationId="{1E547BA6-BAE0-43BB-A7CA-60F69CE252F0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5:44.951" v="63"/>
          <ac:spMkLst>
            <pc:docMk/>
            <pc:sldMk cId="429247657" sldId="259"/>
            <ac:spMk id="18" creationId="{70DFC902-7D23-471A-B557-B6B6917D7A0D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5:44.951" v="63"/>
          <ac:spMkLst>
            <pc:docMk/>
            <pc:sldMk cId="429247657" sldId="259"/>
            <ac:spMk id="19" creationId="{A55D5633-D557-4DCA-982C-FF36EB7A1C00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5:44.951" v="63"/>
          <ac:spMkLst>
            <pc:docMk/>
            <pc:sldMk cId="429247657" sldId="259"/>
            <ac:spMk id="20" creationId="{450D3AD2-FA80-415F-A9CE-54D884561CD7}"/>
          </ac:spMkLst>
        </pc:spChg>
      </pc:sldChg>
      <pc:sldChg chg="addSp delSp modSp mod modTransition setBg modClrScheme chgLayout">
        <pc:chgData name="Χρηστος Κατσακιωρης" userId="S::ckatsak@ntua.gr::0be6b8ca-4b66-48cc-b746-e4df193eb80f" providerId="AD" clId="Web-{3A153B61-0D84-3722-90C5-290FC9ABEE70}" dt="2022-05-21T14:50:56.275" v="119"/>
        <pc:sldMkLst>
          <pc:docMk/>
          <pc:sldMk cId="1441343089" sldId="260"/>
        </pc:sldMkLst>
        <pc:spChg chg="mod ord">
          <ac:chgData name="Χρηστος Κατσακιωρης" userId="S::ckatsak@ntua.gr::0be6b8ca-4b66-48cc-b746-e4df193eb80f" providerId="AD" clId="Web-{3A153B61-0D84-3722-90C5-290FC9ABEE70}" dt="2022-05-21T14:36:06.092" v="66"/>
          <ac:spMkLst>
            <pc:docMk/>
            <pc:sldMk cId="1441343089" sldId="260"/>
            <ac:spMk id="2" creationId="{6A8C100D-3F2A-ECD0-54F7-283B16F7CC94}"/>
          </ac:spMkLst>
        </pc:spChg>
        <pc:spChg chg="mod ord">
          <ac:chgData name="Χρηστος Κατσακιωρης" userId="S::ckatsak@ntua.gr::0be6b8ca-4b66-48cc-b746-e4df193eb80f" providerId="AD" clId="Web-{3A153B61-0D84-3722-90C5-290FC9ABEE70}" dt="2022-05-21T14:36:06.092" v="66"/>
          <ac:spMkLst>
            <pc:docMk/>
            <pc:sldMk cId="1441343089" sldId="260"/>
            <ac:spMk id="3" creationId="{1F9D1F95-04B0-BEB4-785C-A2CDEEE9752A}"/>
          </ac:spMkLst>
        </pc:spChg>
        <pc:spChg chg="add mod">
          <ac:chgData name="Χρηστος Κατσακιωρης" userId="S::ckatsak@ntua.gr::0be6b8ca-4b66-48cc-b746-e4df193eb80f" providerId="AD" clId="Web-{3A153B61-0D84-3722-90C5-290FC9ABEE70}" dt="2022-05-21T14:50:56.275" v="119"/>
          <ac:spMkLst>
            <pc:docMk/>
            <pc:sldMk cId="1441343089" sldId="260"/>
            <ac:spMk id="5" creationId="{B5EC5357-F81D-015D-8137-9CDD27011A11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06.092" v="66"/>
          <ac:spMkLst>
            <pc:docMk/>
            <pc:sldMk cId="1441343089" sldId="260"/>
            <ac:spMk id="8" creationId="{70DFC902-7D23-471A-B557-B6B6917D7A0D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06.092" v="66"/>
          <ac:spMkLst>
            <pc:docMk/>
            <pc:sldMk cId="1441343089" sldId="260"/>
            <ac:spMk id="10" creationId="{A55D5633-D557-4DCA-982C-FF36EB7A1C00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06.092" v="66"/>
          <ac:spMkLst>
            <pc:docMk/>
            <pc:sldMk cId="1441343089" sldId="260"/>
            <ac:spMk id="12" creationId="{450D3AD2-FA80-415F-A9CE-54D884561CD7}"/>
          </ac:spMkLst>
        </pc:spChg>
        <pc:picChg chg="add del mod">
          <ac:chgData name="Χρηστος Κατσακιωρης" userId="S::ckatsak@ntua.gr::0be6b8ca-4b66-48cc-b746-e4df193eb80f" providerId="AD" clId="Web-{3A153B61-0D84-3722-90C5-290FC9ABEE70}" dt="2022-05-21T14:24:41.089" v="57"/>
          <ac:picMkLst>
            <pc:docMk/>
            <pc:sldMk cId="1441343089" sldId="260"/>
            <ac:picMk id="4" creationId="{79F740AC-D038-24DD-B9CD-3372D41E835E}"/>
          </ac:picMkLst>
        </pc:picChg>
      </pc:sldChg>
      <pc:sldChg chg="addSp modSp mod modTransition setBg modClrScheme chgLayout">
        <pc:chgData name="Χρηστος Κατσακιωρης" userId="S::ckatsak@ntua.gr::0be6b8ca-4b66-48cc-b746-e4df193eb80f" providerId="AD" clId="Web-{3A153B61-0D84-3722-90C5-290FC9ABEE70}" dt="2022-05-21T14:50:56.275" v="119"/>
        <pc:sldMkLst>
          <pc:docMk/>
          <pc:sldMk cId="1688924640" sldId="261"/>
        </pc:sldMkLst>
        <pc:spChg chg="mod ord">
          <ac:chgData name="Χρηστος Κατσακιωρης" userId="S::ckatsak@ntua.gr::0be6b8ca-4b66-48cc-b746-e4df193eb80f" providerId="AD" clId="Web-{3A153B61-0D84-3722-90C5-290FC9ABEE70}" dt="2022-05-21T14:36:42.390" v="70"/>
          <ac:spMkLst>
            <pc:docMk/>
            <pc:sldMk cId="1688924640" sldId="261"/>
            <ac:spMk id="2" creationId="{70A669DA-81AC-1B6B-B178-CEF6746E2ADD}"/>
          </ac:spMkLst>
        </pc:spChg>
        <pc:spChg chg="mod ord">
          <ac:chgData name="Χρηστος Κατσακιωρης" userId="S::ckatsak@ntua.gr::0be6b8ca-4b66-48cc-b746-e4df193eb80f" providerId="AD" clId="Web-{3A153B61-0D84-3722-90C5-290FC9ABEE70}" dt="2022-05-21T14:36:42.390" v="70"/>
          <ac:spMkLst>
            <pc:docMk/>
            <pc:sldMk cId="1688924640" sldId="261"/>
            <ac:spMk id="3" creationId="{921EA505-7692-5975-544A-43CCF368CF91}"/>
          </ac:spMkLst>
        </pc:spChg>
        <pc:spChg chg="add mod">
          <ac:chgData name="Χρηστος Κατσακιωρης" userId="S::ckatsak@ntua.gr::0be6b8ca-4b66-48cc-b746-e4df193eb80f" providerId="AD" clId="Web-{3A153B61-0D84-3722-90C5-290FC9ABEE70}" dt="2022-05-21T14:50:56.275" v="119"/>
          <ac:spMkLst>
            <pc:docMk/>
            <pc:sldMk cId="1688924640" sldId="261"/>
            <ac:spMk id="4" creationId="{FAADECD5-5C90-29FA-B764-576723BB03E0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42.390" v="70"/>
          <ac:spMkLst>
            <pc:docMk/>
            <pc:sldMk cId="1688924640" sldId="261"/>
            <ac:spMk id="8" creationId="{70DFC902-7D23-471A-B557-B6B6917D7A0D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42.390" v="70"/>
          <ac:spMkLst>
            <pc:docMk/>
            <pc:sldMk cId="1688924640" sldId="261"/>
            <ac:spMk id="10" creationId="{A55D5633-D557-4DCA-982C-FF36EB7A1C00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42.390" v="70"/>
          <ac:spMkLst>
            <pc:docMk/>
            <pc:sldMk cId="1688924640" sldId="261"/>
            <ac:spMk id="12" creationId="{450D3AD2-FA80-415F-A9CE-54D884561CD7}"/>
          </ac:spMkLst>
        </pc:spChg>
      </pc:sldChg>
      <pc:sldChg chg="addSp modSp mod modTransition setBg modClrScheme chgLayout">
        <pc:chgData name="Χρηστος Κατσακιωρης" userId="S::ckatsak@ntua.gr::0be6b8ca-4b66-48cc-b746-e4df193eb80f" providerId="AD" clId="Web-{3A153B61-0D84-3722-90C5-290FC9ABEE70}" dt="2022-05-21T14:50:56.275" v="119"/>
        <pc:sldMkLst>
          <pc:docMk/>
          <pc:sldMk cId="2178467087" sldId="266"/>
        </pc:sldMkLst>
        <pc:spChg chg="mod ord">
          <ac:chgData name="Χρηστος Κατσακιωρης" userId="S::ckatsak@ntua.gr::0be6b8ca-4b66-48cc-b746-e4df193eb80f" providerId="AD" clId="Web-{3A153B61-0D84-3722-90C5-290FC9ABEE70}" dt="2022-05-21T14:36:12.451" v="67"/>
          <ac:spMkLst>
            <pc:docMk/>
            <pc:sldMk cId="2178467087" sldId="266"/>
            <ac:spMk id="2" creationId="{6A8C100D-3F2A-ECD0-54F7-283B16F7CC94}"/>
          </ac:spMkLst>
        </pc:spChg>
        <pc:spChg chg="mod ord">
          <ac:chgData name="Χρηστος Κατσακιωρης" userId="S::ckatsak@ntua.gr::0be6b8ca-4b66-48cc-b746-e4df193eb80f" providerId="AD" clId="Web-{3A153B61-0D84-3722-90C5-290FC9ABEE70}" dt="2022-05-21T14:36:12.451" v="67"/>
          <ac:spMkLst>
            <pc:docMk/>
            <pc:sldMk cId="2178467087" sldId="266"/>
            <ac:spMk id="3" creationId="{1F9D1F95-04B0-BEB4-785C-A2CDEEE9752A}"/>
          </ac:spMkLst>
        </pc:spChg>
        <pc:spChg chg="add mod">
          <ac:chgData name="Χρηστος Κατσακιωρης" userId="S::ckatsak@ntua.gr::0be6b8ca-4b66-48cc-b746-e4df193eb80f" providerId="AD" clId="Web-{3A153B61-0D84-3722-90C5-290FC9ABEE70}" dt="2022-05-21T14:50:56.275" v="119"/>
          <ac:spMkLst>
            <pc:docMk/>
            <pc:sldMk cId="2178467087" sldId="266"/>
            <ac:spMk id="4" creationId="{A3D3D78C-5E5B-5E43-9189-D002E9D800F5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12.451" v="67"/>
          <ac:spMkLst>
            <pc:docMk/>
            <pc:sldMk cId="2178467087" sldId="266"/>
            <ac:spMk id="8" creationId="{70DFC902-7D23-471A-B557-B6B6917D7A0D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12.451" v="67"/>
          <ac:spMkLst>
            <pc:docMk/>
            <pc:sldMk cId="2178467087" sldId="266"/>
            <ac:spMk id="10" creationId="{A55D5633-D557-4DCA-982C-FF36EB7A1C00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12.451" v="67"/>
          <ac:spMkLst>
            <pc:docMk/>
            <pc:sldMk cId="2178467087" sldId="266"/>
            <ac:spMk id="12" creationId="{450D3AD2-FA80-415F-A9CE-54D884561CD7}"/>
          </ac:spMkLst>
        </pc:spChg>
      </pc:sldChg>
      <pc:sldChg chg="addSp delSp modSp mod modTransition setBg modClrScheme chgLayout">
        <pc:chgData name="Χρηστος Κατσακιωρης" userId="S::ckatsak@ntua.gr::0be6b8ca-4b66-48cc-b746-e4df193eb80f" providerId="AD" clId="Web-{3A153B61-0D84-3722-90C5-290FC9ABEE70}" dt="2022-05-21T14:50:56.275" v="119"/>
        <pc:sldMkLst>
          <pc:docMk/>
          <pc:sldMk cId="1454785563" sldId="267"/>
        </pc:sldMkLst>
        <pc:spChg chg="mod ord">
          <ac:chgData name="Χρηστος Κατσακιωρης" userId="S::ckatsak@ntua.gr::0be6b8ca-4b66-48cc-b746-e4df193eb80f" providerId="AD" clId="Web-{3A153B61-0D84-3722-90C5-290FC9ABEE70}" dt="2022-05-21T14:48:06.396" v="93"/>
          <ac:spMkLst>
            <pc:docMk/>
            <pc:sldMk cId="1454785563" sldId="267"/>
            <ac:spMk id="2" creationId="{6A8C100D-3F2A-ECD0-54F7-283B16F7CC94}"/>
          </ac:spMkLst>
        </pc:spChg>
        <pc:spChg chg="add del mod ord">
          <ac:chgData name="Χρηστος Κατσακιωρης" userId="S::ckatsak@ntua.gr::0be6b8ca-4b66-48cc-b746-e4df193eb80f" providerId="AD" clId="Web-{3A153B61-0D84-3722-90C5-290FC9ABEE70}" dt="2022-05-21T14:48:06.396" v="94"/>
          <ac:spMkLst>
            <pc:docMk/>
            <pc:sldMk cId="1454785563" sldId="267"/>
            <ac:spMk id="3" creationId="{1F9D1F95-04B0-BEB4-785C-A2CDEEE9752A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48:06.396" v="94"/>
          <ac:spMkLst>
            <pc:docMk/>
            <pc:sldMk cId="1454785563" sldId="267"/>
            <ac:spMk id="8" creationId="{70DFC902-7D23-471A-B557-B6B6917D7A0D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48:06.396" v="94"/>
          <ac:spMkLst>
            <pc:docMk/>
            <pc:sldMk cId="1454785563" sldId="267"/>
            <ac:spMk id="10" creationId="{A55D5633-D557-4DCA-982C-FF36EB7A1C00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48:06.396" v="94"/>
          <ac:spMkLst>
            <pc:docMk/>
            <pc:sldMk cId="1454785563" sldId="267"/>
            <ac:spMk id="12" creationId="{450D3AD2-FA80-415F-A9CE-54D884561CD7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48:06.396" v="94"/>
          <ac:spMkLst>
            <pc:docMk/>
            <pc:sldMk cId="1454785563" sldId="267"/>
            <ac:spMk id="17" creationId="{70DFC902-7D23-471A-B557-B6B6917D7A0D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48:06.396" v="93"/>
          <ac:spMkLst>
            <pc:docMk/>
            <pc:sldMk cId="1454785563" sldId="267"/>
            <ac:spMk id="18" creationId="{BACC6370-2D7E-4714-9D71-7542949D7D5D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48:06.396" v="94"/>
          <ac:spMkLst>
            <pc:docMk/>
            <pc:sldMk cId="1454785563" sldId="267"/>
            <ac:spMk id="19" creationId="{A55D5633-D557-4DCA-982C-FF36EB7A1C00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48:06.396" v="93"/>
          <ac:spMkLst>
            <pc:docMk/>
            <pc:sldMk cId="1454785563" sldId="267"/>
            <ac:spMk id="20" creationId="{F68B3F68-107C-434F-AA38-110D5EA91B85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48:06.396" v="94"/>
          <ac:spMkLst>
            <pc:docMk/>
            <pc:sldMk cId="1454785563" sldId="267"/>
            <ac:spMk id="21" creationId="{450D3AD2-FA80-415F-A9CE-54D884561CD7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48:06.396" v="93"/>
          <ac:spMkLst>
            <pc:docMk/>
            <pc:sldMk cId="1454785563" sldId="267"/>
            <ac:spMk id="22" creationId="{AAD0DBB9-1A4B-4391-81D4-CB19F9AB918A}"/>
          </ac:spMkLst>
        </pc:spChg>
        <pc:spChg chg="add del">
          <ac:chgData name="Χρηστος Κατσακιωρης" userId="S::ckatsak@ntua.gr::0be6b8ca-4b66-48cc-b746-e4df193eb80f" providerId="AD" clId="Web-{3A153B61-0D84-3722-90C5-290FC9ABEE70}" dt="2022-05-21T14:48:06.396" v="93"/>
          <ac:spMkLst>
            <pc:docMk/>
            <pc:sldMk cId="1454785563" sldId="267"/>
            <ac:spMk id="24" creationId="{063BBA22-50EA-4C4D-BE05-F1CE4E63AA56}"/>
          </ac:spMkLst>
        </pc:spChg>
        <pc:spChg chg="add mod">
          <ac:chgData name="Χρηστος Κατσακιωρης" userId="S::ckatsak@ntua.gr::0be6b8ca-4b66-48cc-b746-e4df193eb80f" providerId="AD" clId="Web-{3A153B61-0D84-3722-90C5-290FC9ABEE70}" dt="2022-05-21T14:50:56.275" v="119"/>
          <ac:spMkLst>
            <pc:docMk/>
            <pc:sldMk cId="1454785563" sldId="267"/>
            <ac:spMk id="25" creationId="{4AF542BD-7CF8-7478-D23C-0A775D86AD7F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48:06.396" v="94"/>
          <ac:spMkLst>
            <pc:docMk/>
            <pc:sldMk cId="1454785563" sldId="267"/>
            <ac:spMk id="26" creationId="{1F9D1F95-04B0-BEB4-785C-A2CDEEE9752A}"/>
          </ac:spMkLst>
        </pc:spChg>
        <pc:graphicFrameChg chg="add del">
          <ac:chgData name="Χρηστος Κατσακιωρης" userId="S::ckatsak@ntua.gr::0be6b8ca-4b66-48cc-b746-e4df193eb80f" providerId="AD" clId="Web-{3A153B61-0D84-3722-90C5-290FC9ABEE70}" dt="2022-05-21T14:48:06.396" v="93"/>
          <ac:graphicFrameMkLst>
            <pc:docMk/>
            <pc:sldMk cId="1454785563" sldId="267"/>
            <ac:graphicFrameMk id="14" creationId="{E34B0EEA-D3C6-FAE9-090D-010FE6B5B361}"/>
          </ac:graphicFrameMkLst>
        </pc:graphicFrameChg>
      </pc:sldChg>
      <pc:sldChg chg="addSp modSp mod modTransition setBg modClrScheme chgLayout">
        <pc:chgData name="Χρηστος Κατσακιωρης" userId="S::ckatsak@ntua.gr::0be6b8ca-4b66-48cc-b746-e4df193eb80f" providerId="AD" clId="Web-{3A153B61-0D84-3722-90C5-290FC9ABEE70}" dt="2022-05-21T14:50:56.275" v="119"/>
        <pc:sldMkLst>
          <pc:docMk/>
          <pc:sldMk cId="3000051283" sldId="268"/>
        </pc:sldMkLst>
        <pc:spChg chg="mod ord">
          <ac:chgData name="Χρηστος Κατσακιωρης" userId="S::ckatsak@ntua.gr::0be6b8ca-4b66-48cc-b746-e4df193eb80f" providerId="AD" clId="Web-{3A153B61-0D84-3722-90C5-290FC9ABEE70}" dt="2022-05-21T14:36:37.889" v="69"/>
          <ac:spMkLst>
            <pc:docMk/>
            <pc:sldMk cId="3000051283" sldId="268"/>
            <ac:spMk id="2" creationId="{E336B220-8AC1-3EFF-9E1E-3B4278F129A4}"/>
          </ac:spMkLst>
        </pc:spChg>
        <pc:spChg chg="mod ord">
          <ac:chgData name="Χρηστος Κατσακιωρης" userId="S::ckatsak@ntua.gr::0be6b8ca-4b66-48cc-b746-e4df193eb80f" providerId="AD" clId="Web-{3A153B61-0D84-3722-90C5-290FC9ABEE70}" dt="2022-05-21T14:36:37.889" v="69"/>
          <ac:spMkLst>
            <pc:docMk/>
            <pc:sldMk cId="3000051283" sldId="268"/>
            <ac:spMk id="3" creationId="{07A9B978-5D51-92BF-C35C-6DE1B9CB0CF7}"/>
          </ac:spMkLst>
        </pc:spChg>
        <pc:spChg chg="add mod">
          <ac:chgData name="Χρηστος Κατσακιωρης" userId="S::ckatsak@ntua.gr::0be6b8ca-4b66-48cc-b746-e4df193eb80f" providerId="AD" clId="Web-{3A153B61-0D84-3722-90C5-290FC9ABEE70}" dt="2022-05-21T14:50:56.275" v="119"/>
          <ac:spMkLst>
            <pc:docMk/>
            <pc:sldMk cId="3000051283" sldId="268"/>
            <ac:spMk id="4" creationId="{5E7E6FF3-CE95-FA31-F6B6-8A77408577A5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37.889" v="69"/>
          <ac:spMkLst>
            <pc:docMk/>
            <pc:sldMk cId="3000051283" sldId="268"/>
            <ac:spMk id="8" creationId="{70DFC902-7D23-471A-B557-B6B6917D7A0D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37.889" v="69"/>
          <ac:spMkLst>
            <pc:docMk/>
            <pc:sldMk cId="3000051283" sldId="268"/>
            <ac:spMk id="10" creationId="{A55D5633-D557-4DCA-982C-FF36EB7A1C00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37.889" v="69"/>
          <ac:spMkLst>
            <pc:docMk/>
            <pc:sldMk cId="3000051283" sldId="268"/>
            <ac:spMk id="12" creationId="{450D3AD2-FA80-415F-A9CE-54D884561CD7}"/>
          </ac:spMkLst>
        </pc:spChg>
      </pc:sldChg>
      <pc:sldChg chg="addSp modSp mod modTransition setBg modClrScheme chgLayout">
        <pc:chgData name="Χρηστος Κατσακιωρης" userId="S::ckatsak@ntua.gr::0be6b8ca-4b66-48cc-b746-e4df193eb80f" providerId="AD" clId="Web-{3A153B61-0D84-3722-90C5-290FC9ABEE70}" dt="2022-05-21T14:50:56.275" v="119"/>
        <pc:sldMkLst>
          <pc:docMk/>
          <pc:sldMk cId="3365079335" sldId="269"/>
        </pc:sldMkLst>
        <pc:spChg chg="mod ord">
          <ac:chgData name="Χρηστος Κατσακιωρης" userId="S::ckatsak@ntua.gr::0be6b8ca-4b66-48cc-b746-e4df193eb80f" providerId="AD" clId="Web-{3A153B61-0D84-3722-90C5-290FC9ABEE70}" dt="2022-05-21T14:36:46.421" v="71"/>
          <ac:spMkLst>
            <pc:docMk/>
            <pc:sldMk cId="3365079335" sldId="269"/>
            <ac:spMk id="2" creationId="{4CEE3B78-3934-6D28-5E6D-C92497BF0D74}"/>
          </ac:spMkLst>
        </pc:spChg>
        <pc:spChg chg="mod ord">
          <ac:chgData name="Χρηστος Κατσακιωρης" userId="S::ckatsak@ntua.gr::0be6b8ca-4b66-48cc-b746-e4df193eb80f" providerId="AD" clId="Web-{3A153B61-0D84-3722-90C5-290FC9ABEE70}" dt="2022-05-21T14:36:46.421" v="71"/>
          <ac:spMkLst>
            <pc:docMk/>
            <pc:sldMk cId="3365079335" sldId="269"/>
            <ac:spMk id="3" creationId="{B3B80194-EA48-B629-304D-9449A50C2D60}"/>
          </ac:spMkLst>
        </pc:spChg>
        <pc:spChg chg="add mod">
          <ac:chgData name="Χρηστος Κατσακιωρης" userId="S::ckatsak@ntua.gr::0be6b8ca-4b66-48cc-b746-e4df193eb80f" providerId="AD" clId="Web-{3A153B61-0D84-3722-90C5-290FC9ABEE70}" dt="2022-05-21T14:50:56.275" v="119"/>
          <ac:spMkLst>
            <pc:docMk/>
            <pc:sldMk cId="3365079335" sldId="269"/>
            <ac:spMk id="4" creationId="{93F54199-A224-A389-DECE-DB4C233B1021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46.421" v="71"/>
          <ac:spMkLst>
            <pc:docMk/>
            <pc:sldMk cId="3365079335" sldId="269"/>
            <ac:spMk id="8" creationId="{70DFC902-7D23-471A-B557-B6B6917D7A0D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46.421" v="71"/>
          <ac:spMkLst>
            <pc:docMk/>
            <pc:sldMk cId="3365079335" sldId="269"/>
            <ac:spMk id="10" creationId="{A55D5633-D557-4DCA-982C-FF36EB7A1C00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6:46.421" v="71"/>
          <ac:spMkLst>
            <pc:docMk/>
            <pc:sldMk cId="3365079335" sldId="269"/>
            <ac:spMk id="12" creationId="{450D3AD2-FA80-415F-A9CE-54D884561CD7}"/>
          </ac:spMkLst>
        </pc:spChg>
      </pc:sldChg>
      <pc:sldChg chg="addSp modSp add mod replId setBg modClrScheme addAnim chgLayout">
        <pc:chgData name="Χρηστος Κατσακιωρης" userId="S::ckatsak@ntua.gr::0be6b8ca-4b66-48cc-b746-e4df193eb80f" providerId="AD" clId="Web-{3A153B61-0D84-3722-90C5-290FC9ABEE70}" dt="2022-05-21T14:50:56.275" v="119"/>
        <pc:sldMkLst>
          <pc:docMk/>
          <pc:sldMk cId="82695974" sldId="270"/>
        </pc:sldMkLst>
        <pc:spChg chg="mod ord">
          <ac:chgData name="Χρηστος Κατσακιωρης" userId="S::ckatsak@ntua.gr::0be6b8ca-4b66-48cc-b746-e4df193eb80f" providerId="AD" clId="Web-{3A153B61-0D84-3722-90C5-290FC9ABEE70}" dt="2022-05-21T14:35:57.388" v="64"/>
          <ac:spMkLst>
            <pc:docMk/>
            <pc:sldMk cId="82695974" sldId="270"/>
            <ac:spMk id="2" creationId="{620D7BBF-5F7F-17B4-F325-B1C74DABEC26}"/>
          </ac:spMkLst>
        </pc:spChg>
        <pc:spChg chg="mod ord">
          <ac:chgData name="Χρηστος Κατσακιωρης" userId="S::ckatsak@ntua.gr::0be6b8ca-4b66-48cc-b746-e4df193eb80f" providerId="AD" clId="Web-{3A153B61-0D84-3722-90C5-290FC9ABEE70}" dt="2022-05-21T14:35:57.388" v="64"/>
          <ac:spMkLst>
            <pc:docMk/>
            <pc:sldMk cId="82695974" sldId="270"/>
            <ac:spMk id="3" creationId="{EBBF4F05-A1A6-BE84-2149-40CFA04C5182}"/>
          </ac:spMkLst>
        </pc:spChg>
        <pc:spChg chg="add mod">
          <ac:chgData name="Χρηστος Κατσακιωρης" userId="S::ckatsak@ntua.gr::0be6b8ca-4b66-48cc-b746-e4df193eb80f" providerId="AD" clId="Web-{3A153B61-0D84-3722-90C5-290FC9ABEE70}" dt="2022-05-21T14:50:56.275" v="119"/>
          <ac:spMkLst>
            <pc:docMk/>
            <pc:sldMk cId="82695974" sldId="270"/>
            <ac:spMk id="4" creationId="{1A10A22C-01DB-BCEA-238A-6FCB188E3AC9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5:57.388" v="64"/>
          <ac:spMkLst>
            <pc:docMk/>
            <pc:sldMk cId="82695974" sldId="270"/>
            <ac:spMk id="8" creationId="{70DFC902-7D23-471A-B557-B6B6917D7A0D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5:57.388" v="64"/>
          <ac:spMkLst>
            <pc:docMk/>
            <pc:sldMk cId="82695974" sldId="270"/>
            <ac:spMk id="10" creationId="{A55D5633-D557-4DCA-982C-FF36EB7A1C00}"/>
          </ac:spMkLst>
        </pc:spChg>
        <pc:spChg chg="add">
          <ac:chgData name="Χρηστος Κατσακιωρης" userId="S::ckatsak@ntua.gr::0be6b8ca-4b66-48cc-b746-e4df193eb80f" providerId="AD" clId="Web-{3A153B61-0D84-3722-90C5-290FC9ABEE70}" dt="2022-05-21T14:35:57.388" v="64"/>
          <ac:spMkLst>
            <pc:docMk/>
            <pc:sldMk cId="82695974" sldId="270"/>
            <ac:spMk id="12" creationId="{450D3AD2-FA80-415F-A9CE-54D884561CD7}"/>
          </ac:spMkLst>
        </pc:spChg>
      </pc:sldChg>
      <pc:sldMasterChg chg="del delSldLayout">
        <pc:chgData name="Χρηστος Κατσακιωρης" userId="S::ckatsak@ntua.gr::0be6b8ca-4b66-48cc-b746-e4df193eb80f" providerId="AD" clId="Web-{3A153B61-0D84-3722-90C5-290FC9ABEE70}" dt="2022-05-21T14:05:32.355" v="43"/>
        <pc:sldMasterMkLst>
          <pc:docMk/>
          <pc:sldMasterMk cId="2460954070" sldId="2147483660"/>
        </pc:sldMasterMkLst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Χρηστος Κατσακιωρης" userId="S::ckatsak@ntua.gr::0be6b8ca-4b66-48cc-b746-e4df193eb80f" providerId="AD" clId="Web-{3A153B61-0D84-3722-90C5-290FC9ABEE70}" dt="2022-05-21T14:05:32.355" v="4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06:24.201" v="44"/>
        <pc:sldMasterMkLst>
          <pc:docMk/>
          <pc:sldMasterMk cId="3705799548" sldId="2147483672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2139549471" sldId="214748367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1730598924" sldId="214748367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1725352532" sldId="214748367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3696068057" sldId="214748367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2342949361" sldId="214748367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1301207203" sldId="214748367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3251460988" sldId="214748367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306149196" sldId="214748368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1941512124" sldId="214748368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4120999942" sldId="214748368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24.201" v="44"/>
          <pc:sldLayoutMkLst>
            <pc:docMk/>
            <pc:sldMasterMk cId="3705799548" sldId="2147483672"/>
            <pc:sldLayoutMk cId="3106529810" sldId="2147483683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06:45.451" v="45"/>
        <pc:sldMasterMkLst>
          <pc:docMk/>
          <pc:sldMasterMk cId="1250668006" sldId="2147483684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480594027" sldId="214748368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2702574409" sldId="214748368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185980624" sldId="214748368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2790722313" sldId="214748368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1740512544" sldId="214748368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2101894766" sldId="214748369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2922595354" sldId="214748369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3221869210" sldId="214748369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1203716542" sldId="214748369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145373979" sldId="214748369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45.451" v="45"/>
          <pc:sldLayoutMkLst>
            <pc:docMk/>
            <pc:sldMasterMk cId="1250668006" sldId="2147483684"/>
            <pc:sldLayoutMk cId="520247660" sldId="2147483695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06:57.405" v="46"/>
        <pc:sldMasterMkLst>
          <pc:docMk/>
          <pc:sldMasterMk cId="546425828" sldId="2147483696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3087192342" sldId="214748369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2627450447" sldId="214748369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2718953436" sldId="214748369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2850926295" sldId="214748370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3400162714" sldId="214748370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2964355435" sldId="214748370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3296565067" sldId="214748370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317405797" sldId="214748370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3686092148" sldId="214748370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844359164" sldId="214748370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3145294415" sldId="214748370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1767686965" sldId="214748370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1219310850" sldId="214748370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1913771376" sldId="214748371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2149951323" sldId="214748371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189416527" sldId="214748371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6:57.405" v="46"/>
          <pc:sldLayoutMkLst>
            <pc:docMk/>
            <pc:sldMasterMk cId="546425828" sldId="2147483696"/>
            <pc:sldLayoutMk cId="1189129764" sldId="2147483713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07:04.827" v="47"/>
        <pc:sldMasterMkLst>
          <pc:docMk/>
          <pc:sldMasterMk cId="3929109111" sldId="2147483714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2050324566" sldId="214748371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1338875637" sldId="214748371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721685843" sldId="214748371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1896528607" sldId="214748371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2396901346" sldId="214748371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698825998" sldId="214748372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1555683058" sldId="214748372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865650831" sldId="214748372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4006385707" sldId="214748372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3265330927" sldId="214748372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4.827" v="47"/>
          <pc:sldLayoutMkLst>
            <pc:docMk/>
            <pc:sldMasterMk cId="3929109111" sldId="2147483714"/>
            <pc:sldLayoutMk cId="3418316481" sldId="2147483725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07:09.890" v="48"/>
        <pc:sldMasterMkLst>
          <pc:docMk/>
          <pc:sldMasterMk cId="253747691" sldId="2147483726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2471183176" sldId="214748372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3215529200" sldId="214748372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3940337641" sldId="214748372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3029039292" sldId="214748373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298845153" sldId="214748373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2795278074" sldId="214748373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315202143" sldId="214748373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4158469360" sldId="214748373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2788382702" sldId="214748373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1243452104" sldId="214748373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09.890" v="48"/>
          <pc:sldLayoutMkLst>
            <pc:docMk/>
            <pc:sldMasterMk cId="253747691" sldId="2147483726"/>
            <pc:sldLayoutMk cId="2803878143" sldId="2147483737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07:28.984" v="49"/>
        <pc:sldMasterMkLst>
          <pc:docMk/>
          <pc:sldMasterMk cId="2892859486" sldId="2147483738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3565123551" sldId="214748373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955454402" sldId="214748374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3598377713" sldId="214748374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313906179" sldId="214748374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1728723668" sldId="214748374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3321781905" sldId="214748374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2879082756" sldId="214748374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1887356339" sldId="214748374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2513394706" sldId="214748374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1773648685" sldId="214748374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28.984" v="49"/>
          <pc:sldLayoutMkLst>
            <pc:docMk/>
            <pc:sldMasterMk cId="2892859486" sldId="2147483738"/>
            <pc:sldLayoutMk cId="2119336900" sldId="2147483749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07:37.109" v="50"/>
        <pc:sldMasterMkLst>
          <pc:docMk/>
          <pc:sldMasterMk cId="4035014670" sldId="2147483750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1587166179" sldId="214748375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1774606633" sldId="214748375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3308253537" sldId="214748375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4110066157" sldId="214748375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397271673" sldId="214748375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1543375218" sldId="214748375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1035259378" sldId="214748375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777744729" sldId="214748375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1440322827" sldId="214748375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1046380869" sldId="214748376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1351101988" sldId="214748376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736493751" sldId="214748376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1118866943" sldId="214748376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1308475614" sldId="214748376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3031112388" sldId="214748376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520192449" sldId="214748376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37.109" v="50"/>
          <pc:sldLayoutMkLst>
            <pc:docMk/>
            <pc:sldMasterMk cId="4035014670" sldId="2147483750"/>
            <pc:sldLayoutMk cId="3332671071" sldId="2147483767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07:42.516" v="51"/>
        <pc:sldMasterMkLst>
          <pc:docMk/>
          <pc:sldMasterMk cId="471001939" sldId="2147483768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2955365423" sldId="214748376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2187484005" sldId="214748377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1642854286" sldId="214748377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1120082050" sldId="214748377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4287227134" sldId="214748377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1481168284" sldId="214748377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848113276" sldId="214748377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1985126425" sldId="214748377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4236031762" sldId="214748377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2597248009" sldId="214748377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1082892721" sldId="214748377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388279084" sldId="214748378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1994325885" sldId="214748378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2742964107" sldId="214748378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1442769614" sldId="214748378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42.516" v="51"/>
          <pc:sldLayoutMkLst>
            <pc:docMk/>
            <pc:sldMasterMk cId="471001939" sldId="2147483768"/>
            <pc:sldLayoutMk cId="1738171339" sldId="2147483784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07:59.954" v="52"/>
        <pc:sldMasterMkLst>
          <pc:docMk/>
          <pc:sldMasterMk cId="2200617190" sldId="2147483785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999905718" sldId="214748378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1632725051" sldId="214748378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1439819763" sldId="214748378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325775633" sldId="214748378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1382860696" sldId="214748379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1876210654" sldId="214748379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2930958407" sldId="214748379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1838824322" sldId="214748379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2791058182" sldId="214748379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190224160" sldId="214748379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3069638691" sldId="214748379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980994659" sldId="214748379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4157642051" sldId="214748379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3237995243" sldId="214748379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4151312607" sldId="214748380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7:59.954" v="52"/>
          <pc:sldLayoutMkLst>
            <pc:docMk/>
            <pc:sldMasterMk cId="2200617190" sldId="2147483785"/>
            <pc:sldLayoutMk cId="3924322446" sldId="2147483801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08:04.923" v="53"/>
        <pc:sldMasterMkLst>
          <pc:docMk/>
          <pc:sldMasterMk cId="1966161158" sldId="2147483802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3692188131" sldId="214748380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2561245810" sldId="214748380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150539107" sldId="214748380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2098326824" sldId="214748380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2102202244" sldId="214748380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482651783" sldId="214748380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3378414809" sldId="214748380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2396014320" sldId="214748381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4277764864" sldId="214748381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3560896566" sldId="214748381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3270671056" sldId="214748381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2945555641" sldId="214748381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1837994577" sldId="214748381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2416240939" sldId="214748381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2561846121" sldId="214748381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08:04.923" v="53"/>
          <pc:sldLayoutMkLst>
            <pc:docMk/>
            <pc:sldMasterMk cId="1966161158" sldId="2147483802"/>
            <pc:sldLayoutMk cId="447785220" sldId="2147483818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34:10.870" v="58"/>
        <pc:sldMasterMkLst>
          <pc:docMk/>
          <pc:sldMasterMk cId="3295810654" sldId="2147483819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1747515289" sldId="214748382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1950304302" sldId="214748382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2852419317" sldId="214748382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3126073711" sldId="214748382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2442460512" sldId="214748382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2054169596" sldId="214748382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3506555052" sldId="214748382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1986833953" sldId="214748382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4184596459" sldId="214748382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267529564" sldId="214748382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1273716103" sldId="214748383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2717190313" sldId="214748383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484605454" sldId="214748383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229887252" sldId="214748383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1740485252" sldId="214748383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0.870" v="58"/>
          <pc:sldLayoutMkLst>
            <pc:docMk/>
            <pc:sldMasterMk cId="3295810654" sldId="2147483819"/>
            <pc:sldLayoutMk cId="483291568" sldId="2147483835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34:15.354" v="59"/>
        <pc:sldMasterMkLst>
          <pc:docMk/>
          <pc:sldMasterMk cId="208006300" sldId="2147483836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2393031329" sldId="214748383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3296356897" sldId="214748383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3466110817" sldId="214748383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2897590360" sldId="214748384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1070931256" sldId="214748384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2079086955" sldId="214748384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603062832" sldId="214748384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118774430" sldId="214748384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1733793447" sldId="214748384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709399775" sldId="214748384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5.354" v="59"/>
          <pc:sldLayoutMkLst>
            <pc:docMk/>
            <pc:sldMasterMk cId="208006300" sldId="2147483836"/>
            <pc:sldLayoutMk cId="330287475" sldId="2147483847"/>
          </pc:sldLayoutMkLst>
        </pc:sldLayoutChg>
      </pc:sldMasterChg>
      <pc:sldMasterChg chg="add del addSldLayout delSldLayout modSldLayout">
        <pc:chgData name="Χρηστος Κατσακιωρης" userId="S::ckatsak@ntua.gr::0be6b8ca-4b66-48cc-b746-e4df193eb80f" providerId="AD" clId="Web-{3A153B61-0D84-3722-90C5-290FC9ABEE70}" dt="2022-05-21T14:34:19.776" v="60"/>
        <pc:sldMasterMkLst>
          <pc:docMk/>
          <pc:sldMasterMk cId="3090623391" sldId="2147483848"/>
        </pc:sldMasterMkLst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2089389406" sldId="2147483849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3997399971" sldId="2147483850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2481928198" sldId="2147483851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3098726753" sldId="2147483852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3212789700" sldId="2147483853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253173887" sldId="2147483854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3229830399" sldId="2147483855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1268303064" sldId="2147483856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2660818880" sldId="2147483857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730407648" sldId="2147483858"/>
          </pc:sldLayoutMkLst>
        </pc:sldLayoutChg>
        <pc:sldLayoutChg chg="add del mod replId">
          <pc:chgData name="Χρηστος Κατσακιωρης" userId="S::ckatsak@ntua.gr::0be6b8ca-4b66-48cc-b746-e4df193eb80f" providerId="AD" clId="Web-{3A153B61-0D84-3722-90C5-290FC9ABEE70}" dt="2022-05-21T14:34:19.776" v="60"/>
          <pc:sldLayoutMkLst>
            <pc:docMk/>
            <pc:sldMasterMk cId="3090623391" sldId="2147483848"/>
            <pc:sldLayoutMk cId="1478293457" sldId="2147483859"/>
          </pc:sldLayoutMkLst>
        </pc:sldLayoutChg>
      </pc:sldMasterChg>
      <pc:sldMasterChg chg="add mod addSldLayout modSldLayout">
        <pc:chgData name="Χρηστος Κατσακιωρης" userId="S::ckatsak@ntua.gr::0be6b8ca-4b66-48cc-b746-e4df193eb80f" providerId="AD" clId="Web-{3A153B61-0D84-3722-90C5-290FC9ABEE70}" dt="2022-05-21T14:50:56.275" v="119"/>
        <pc:sldMasterMkLst>
          <pc:docMk/>
          <pc:sldMasterMk cId="3751141254" sldId="2147483860"/>
        </pc:sldMasterMkLst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323016501" sldId="2147483861"/>
          </pc:sldLayoutMkLst>
        </pc:sldLayoutChg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2036222420" sldId="2147483862"/>
          </pc:sldLayoutMkLst>
        </pc:sldLayoutChg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846267351" sldId="2147483863"/>
          </pc:sldLayoutMkLst>
        </pc:sldLayoutChg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3370608321" sldId="2147483864"/>
          </pc:sldLayoutMkLst>
        </pc:sldLayoutChg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2326838800" sldId="2147483865"/>
          </pc:sldLayoutMkLst>
        </pc:sldLayoutChg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968020598" sldId="2147483866"/>
          </pc:sldLayoutMkLst>
        </pc:sldLayoutChg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2703607187" sldId="2147483867"/>
          </pc:sldLayoutMkLst>
        </pc:sldLayoutChg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2966916367" sldId="2147483868"/>
          </pc:sldLayoutMkLst>
        </pc:sldLayoutChg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1487021905" sldId="2147483869"/>
          </pc:sldLayoutMkLst>
        </pc:sldLayoutChg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616426768" sldId="2147483870"/>
          </pc:sldLayoutMkLst>
        </pc:sldLayoutChg>
        <pc:sldLayoutChg chg="add mod replId">
          <pc:chgData name="Χρηστος Κατσακιωρης" userId="S::ckatsak@ntua.gr::0be6b8ca-4b66-48cc-b746-e4df193eb80f" providerId="AD" clId="Web-{3A153B61-0D84-3722-90C5-290FC9ABEE70}" dt="2022-05-21T14:50:56.275" v="119"/>
          <pc:sldLayoutMkLst>
            <pc:docMk/>
            <pc:sldMasterMk cId="3751141254" sldId="2147483860"/>
            <pc:sldLayoutMk cId="1129562643" sldId="2147483871"/>
          </pc:sldLayoutMkLst>
        </pc:sldLayoutChg>
      </pc:sldMasterChg>
    </pc:docChg>
  </pc:docChgLst>
  <pc:docChgLst>
    <pc:chgData name="Guest User" userId="S::urn:spo:anon#2265727d6a05a68e256a783f0e21559cd3f1859b0ed2171e4dae32a911dd8b84::" providerId="AD" clId="Web-{F3ED2CB5-1E44-83C3-FD93-277B969ADC7B}"/>
    <pc:docChg chg="modSld">
      <pc:chgData name="Guest User" userId="S::urn:spo:anon#2265727d6a05a68e256a783f0e21559cd3f1859b0ed2171e4dae32a911dd8b84::" providerId="AD" clId="Web-{F3ED2CB5-1E44-83C3-FD93-277B969ADC7B}" dt="2022-05-26T13:04:41.169" v="11" actId="20577"/>
      <pc:docMkLst>
        <pc:docMk/>
      </pc:docMkLst>
      <pc:sldChg chg="modSp">
        <pc:chgData name="Guest User" userId="S::urn:spo:anon#2265727d6a05a68e256a783f0e21559cd3f1859b0ed2171e4dae32a911dd8b84::" providerId="AD" clId="Web-{F3ED2CB5-1E44-83C3-FD93-277B969ADC7B}" dt="2022-05-26T13:04:41.169" v="11" actId="20577"/>
        <pc:sldMkLst>
          <pc:docMk/>
          <pc:sldMk cId="429247657" sldId="259"/>
        </pc:sldMkLst>
        <pc:spChg chg="mod">
          <ac:chgData name="Guest User" userId="S::urn:spo:anon#2265727d6a05a68e256a783f0e21559cd3f1859b0ed2171e4dae32a911dd8b84::" providerId="AD" clId="Web-{F3ED2CB5-1E44-83C3-FD93-277B969ADC7B}" dt="2022-05-26T13:04:41.169" v="11" actId="20577"/>
          <ac:spMkLst>
            <pc:docMk/>
            <pc:sldMk cId="429247657" sldId="259"/>
            <ac:spMk id="3" creationId="{EBBF4F05-A1A6-BE84-2149-40CFA04C5182}"/>
          </ac:spMkLst>
        </pc:spChg>
      </pc:sldChg>
    </pc:docChg>
  </pc:docChgLst>
  <pc:docChgLst>
    <pc:chgData name="Χρηστος Κατσακιωρης" userId="S::ckatsak@ntua.gr::0be6b8ca-4b66-48cc-b746-e4df193eb80f" providerId="AD" clId="Web-{4F233EC1-C8A9-BBBA-9F58-B0F38B1CB05C}"/>
    <pc:docChg chg="addSld delSld modSld">
      <pc:chgData name="Χρηστος Κατσακιωρης" userId="S::ckatsak@ntua.gr::0be6b8ca-4b66-48cc-b746-e4df193eb80f" providerId="AD" clId="Web-{4F233EC1-C8A9-BBBA-9F58-B0F38B1CB05C}" dt="2022-05-26T16:07:33.086" v="115" actId="1076"/>
      <pc:docMkLst>
        <pc:docMk/>
      </pc:docMkLst>
      <pc:sldChg chg="addSp delSp modSp">
        <pc:chgData name="Χρηστος Κατσακιωρης" userId="S::ckatsak@ntua.gr::0be6b8ca-4b66-48cc-b746-e4df193eb80f" providerId="AD" clId="Web-{4F233EC1-C8A9-BBBA-9F58-B0F38B1CB05C}" dt="2022-05-26T15:13:42.839" v="12" actId="1076"/>
        <pc:sldMkLst>
          <pc:docMk/>
          <pc:sldMk cId="429247657" sldId="259"/>
        </pc:sldMkLst>
        <pc:picChg chg="add del">
          <ac:chgData name="Χρηστος Κατσακιωρης" userId="S::ckatsak@ntua.gr::0be6b8ca-4b66-48cc-b746-e4df193eb80f" providerId="AD" clId="Web-{4F233EC1-C8A9-BBBA-9F58-B0F38B1CB05C}" dt="2022-05-26T15:13:21.666" v="7"/>
          <ac:picMkLst>
            <pc:docMk/>
            <pc:sldMk cId="429247657" sldId="259"/>
            <ac:picMk id="4" creationId="{45ED3B88-9586-591C-05E7-EE8EED4F0D5E}"/>
          </ac:picMkLst>
        </pc:picChg>
        <pc:picChg chg="add mod">
          <ac:chgData name="Χρηστος Κατσακιωρης" userId="S::ckatsak@ntua.gr::0be6b8ca-4b66-48cc-b746-e4df193eb80f" providerId="AD" clId="Web-{4F233EC1-C8A9-BBBA-9F58-B0F38B1CB05C}" dt="2022-05-26T15:13:42.839" v="12" actId="1076"/>
          <ac:picMkLst>
            <pc:docMk/>
            <pc:sldMk cId="429247657" sldId="259"/>
            <ac:picMk id="5" creationId="{2B385C40-CF05-2227-4520-48736785C45D}"/>
          </ac:picMkLst>
        </pc:picChg>
      </pc:sldChg>
      <pc:sldChg chg="addSp delSp">
        <pc:chgData name="Χρηστος Κατσακιωρης" userId="S::ckatsak@ntua.gr::0be6b8ca-4b66-48cc-b746-e4df193eb80f" providerId="AD" clId="Web-{4F233EC1-C8A9-BBBA-9F58-B0F38B1CB05C}" dt="2022-05-26T15:13:52.886" v="14"/>
        <pc:sldMkLst>
          <pc:docMk/>
          <pc:sldMk cId="1441343089" sldId="260"/>
        </pc:sldMkLst>
        <pc:picChg chg="add del">
          <ac:chgData name="Χρηστος Κατσακιωρης" userId="S::ckatsak@ntua.gr::0be6b8ca-4b66-48cc-b746-e4df193eb80f" providerId="AD" clId="Web-{4F233EC1-C8A9-BBBA-9F58-B0F38B1CB05C}" dt="2022-05-26T15:13:18.853" v="5"/>
          <ac:picMkLst>
            <pc:docMk/>
            <pc:sldMk cId="1441343089" sldId="260"/>
            <ac:picMk id="4" creationId="{1B202341-8353-2C97-7191-4D5C6BE79971}"/>
          </ac:picMkLst>
        </pc:picChg>
        <pc:picChg chg="add">
          <ac:chgData name="Χρηστος Κατσακιωρης" userId="S::ckatsak@ntua.gr::0be6b8ca-4b66-48cc-b746-e4df193eb80f" providerId="AD" clId="Web-{4F233EC1-C8A9-BBBA-9F58-B0F38B1CB05C}" dt="2022-05-26T15:13:52.886" v="14"/>
          <ac:picMkLst>
            <pc:docMk/>
            <pc:sldMk cId="1441343089" sldId="260"/>
            <ac:picMk id="6" creationId="{A76BEB60-0370-D4E6-C80A-3AD7C55C7812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5:12.732" v="18"/>
        <pc:sldMkLst>
          <pc:docMk/>
          <pc:sldMk cId="1688924640" sldId="261"/>
        </pc:sldMkLst>
        <pc:picChg chg="add">
          <ac:chgData name="Χρηστος Κατσακιωρης" userId="S::ckatsak@ntua.gr::0be6b8ca-4b66-48cc-b746-e4df193eb80f" providerId="AD" clId="Web-{4F233EC1-C8A9-BBBA-9F58-B0F38B1CB05C}" dt="2022-05-26T15:15:12.732" v="18"/>
          <ac:picMkLst>
            <pc:docMk/>
            <pc:sldMk cId="1688924640" sldId="261"/>
            <ac:picMk id="5" creationId="{3777BFFC-FBA2-BAE1-BC56-E708742C3B1A}"/>
          </ac:picMkLst>
        </pc:picChg>
      </pc:sldChg>
      <pc:sldChg chg="addSp delSp">
        <pc:chgData name="Χρηστος Κατσακιωρης" userId="S::ckatsak@ntua.gr::0be6b8ca-4b66-48cc-b746-e4df193eb80f" providerId="AD" clId="Web-{4F233EC1-C8A9-BBBA-9F58-B0F38B1CB05C}" dt="2022-05-26T15:13:53.636" v="15"/>
        <pc:sldMkLst>
          <pc:docMk/>
          <pc:sldMk cId="2178467087" sldId="266"/>
        </pc:sldMkLst>
        <pc:picChg chg="add del">
          <ac:chgData name="Χρηστος Κατσακιωρης" userId="S::ckatsak@ntua.gr::0be6b8ca-4b66-48cc-b746-e4df193eb80f" providerId="AD" clId="Web-{4F233EC1-C8A9-BBBA-9F58-B0F38B1CB05C}" dt="2022-05-26T15:13:17.885" v="4"/>
          <ac:picMkLst>
            <pc:docMk/>
            <pc:sldMk cId="2178467087" sldId="266"/>
            <ac:picMk id="5" creationId="{08A225A7-8D7E-254B-533D-6A208F8E5DE5}"/>
          </ac:picMkLst>
        </pc:picChg>
        <pc:picChg chg="add">
          <ac:chgData name="Χρηστος Κατσακιωρης" userId="S::ckatsak@ntua.gr::0be6b8ca-4b66-48cc-b746-e4df193eb80f" providerId="AD" clId="Web-{4F233EC1-C8A9-BBBA-9F58-B0F38B1CB05C}" dt="2022-05-26T15:13:53.636" v="15"/>
          <ac:picMkLst>
            <pc:docMk/>
            <pc:sldMk cId="2178467087" sldId="266"/>
            <ac:picMk id="6" creationId="{A0A22C29-0921-1F1C-DB74-A27C62564485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3:54.511" v="16"/>
        <pc:sldMkLst>
          <pc:docMk/>
          <pc:sldMk cId="1454785563" sldId="267"/>
        </pc:sldMkLst>
        <pc:picChg chg="add">
          <ac:chgData name="Χρηστος Κατσακιωρης" userId="S::ckatsak@ntua.gr::0be6b8ca-4b66-48cc-b746-e4df193eb80f" providerId="AD" clId="Web-{4F233EC1-C8A9-BBBA-9F58-B0F38B1CB05C}" dt="2022-05-26T15:13:54.511" v="16"/>
          <ac:picMkLst>
            <pc:docMk/>
            <pc:sldMk cId="1454785563" sldId="267"/>
            <ac:picMk id="3" creationId="{0B1D174B-4BCC-5E6B-85A9-DFE77C745573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5:11.732" v="17"/>
        <pc:sldMkLst>
          <pc:docMk/>
          <pc:sldMk cId="3000051283" sldId="268"/>
        </pc:sldMkLst>
        <pc:picChg chg="add">
          <ac:chgData name="Χρηστος Κατσακιωρης" userId="S::ckatsak@ntua.gr::0be6b8ca-4b66-48cc-b746-e4df193eb80f" providerId="AD" clId="Web-{4F233EC1-C8A9-BBBA-9F58-B0F38B1CB05C}" dt="2022-05-26T15:15:11.732" v="17"/>
          <ac:picMkLst>
            <pc:docMk/>
            <pc:sldMk cId="3000051283" sldId="268"/>
            <ac:picMk id="5" creationId="{72C36BF8-598D-9CC4-A29A-EB5279C55680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5:14.763" v="19"/>
        <pc:sldMkLst>
          <pc:docMk/>
          <pc:sldMk cId="3365079335" sldId="269"/>
        </pc:sldMkLst>
        <pc:picChg chg="add">
          <ac:chgData name="Χρηστος Κατσακιωρης" userId="S::ckatsak@ntua.gr::0be6b8ca-4b66-48cc-b746-e4df193eb80f" providerId="AD" clId="Web-{4F233EC1-C8A9-BBBA-9F58-B0F38B1CB05C}" dt="2022-05-26T15:15:14.763" v="19"/>
          <ac:picMkLst>
            <pc:docMk/>
            <pc:sldMk cId="3365079335" sldId="269"/>
            <ac:picMk id="5" creationId="{D4472A21-5B27-7C58-FD77-9D4CE8900998}"/>
          </ac:picMkLst>
        </pc:picChg>
      </pc:sldChg>
      <pc:sldChg chg="addSp delSp">
        <pc:chgData name="Χρηστος Κατσακιωρης" userId="S::ckatsak@ntua.gr::0be6b8ca-4b66-48cc-b746-e4df193eb80f" providerId="AD" clId="Web-{4F233EC1-C8A9-BBBA-9F58-B0F38B1CB05C}" dt="2022-05-26T15:13:51.401" v="13"/>
        <pc:sldMkLst>
          <pc:docMk/>
          <pc:sldMk cId="82695974" sldId="270"/>
        </pc:sldMkLst>
        <pc:picChg chg="add del">
          <ac:chgData name="Χρηστος Κατσακιωρης" userId="S::ckatsak@ntua.gr::0be6b8ca-4b66-48cc-b746-e4df193eb80f" providerId="AD" clId="Web-{4F233EC1-C8A9-BBBA-9F58-B0F38B1CB05C}" dt="2022-05-26T15:13:20.494" v="6"/>
          <ac:picMkLst>
            <pc:docMk/>
            <pc:sldMk cId="82695974" sldId="270"/>
            <ac:picMk id="5" creationId="{409304C2-082F-32B4-F24D-8C1F33F476DA}"/>
          </ac:picMkLst>
        </pc:picChg>
        <pc:picChg chg="add">
          <ac:chgData name="Χρηστος Κατσακιωρης" userId="S::ckatsak@ntua.gr::0be6b8ca-4b66-48cc-b746-e4df193eb80f" providerId="AD" clId="Web-{4F233EC1-C8A9-BBBA-9F58-B0F38B1CB05C}" dt="2022-05-26T15:13:51.401" v="13"/>
          <ac:picMkLst>
            <pc:docMk/>
            <pc:sldMk cId="82695974" sldId="270"/>
            <ac:picMk id="6" creationId="{1E57F195-B8A3-4D86-DE0D-1FEF5E8777C2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5:15.435" v="20"/>
        <pc:sldMkLst>
          <pc:docMk/>
          <pc:sldMk cId="3702147240" sldId="271"/>
        </pc:sldMkLst>
        <pc:picChg chg="add">
          <ac:chgData name="Χρηστος Κατσακιωρης" userId="S::ckatsak@ntua.gr::0be6b8ca-4b66-48cc-b746-e4df193eb80f" providerId="AD" clId="Web-{4F233EC1-C8A9-BBBA-9F58-B0F38B1CB05C}" dt="2022-05-26T15:15:15.435" v="20"/>
          <ac:picMkLst>
            <pc:docMk/>
            <pc:sldMk cId="3702147240" sldId="271"/>
            <ac:picMk id="5" creationId="{B95832A6-7054-F88B-96EF-30BE2B63BBBF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5:16.841" v="22"/>
        <pc:sldMkLst>
          <pc:docMk/>
          <pc:sldMk cId="3589901528" sldId="272"/>
        </pc:sldMkLst>
        <pc:picChg chg="add">
          <ac:chgData name="Χρηστος Κατσακιωρης" userId="S::ckatsak@ntua.gr::0be6b8ca-4b66-48cc-b746-e4df193eb80f" providerId="AD" clId="Web-{4F233EC1-C8A9-BBBA-9F58-B0F38B1CB05C}" dt="2022-05-26T15:15:16.841" v="22"/>
          <ac:picMkLst>
            <pc:docMk/>
            <pc:sldMk cId="3589901528" sldId="272"/>
            <ac:picMk id="5" creationId="{CD51D711-3685-B7A6-E549-A2E14B057DB5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5:16.185" v="21"/>
        <pc:sldMkLst>
          <pc:docMk/>
          <pc:sldMk cId="565090141" sldId="273"/>
        </pc:sldMkLst>
        <pc:picChg chg="add">
          <ac:chgData name="Χρηστος Κατσακιωρης" userId="S::ckatsak@ntua.gr::0be6b8ca-4b66-48cc-b746-e4df193eb80f" providerId="AD" clId="Web-{4F233EC1-C8A9-BBBA-9F58-B0F38B1CB05C}" dt="2022-05-26T15:15:16.185" v="21"/>
          <ac:picMkLst>
            <pc:docMk/>
            <pc:sldMk cId="565090141" sldId="273"/>
            <ac:picMk id="5" creationId="{5813C51A-B687-BA84-B888-2A6BF85C72F9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5:18.372" v="23"/>
        <pc:sldMkLst>
          <pc:docMk/>
          <pc:sldMk cId="4111931909" sldId="275"/>
        </pc:sldMkLst>
        <pc:picChg chg="add">
          <ac:chgData name="Χρηστος Κατσακιωρης" userId="S::ckatsak@ntua.gr::0be6b8ca-4b66-48cc-b746-e4df193eb80f" providerId="AD" clId="Web-{4F233EC1-C8A9-BBBA-9F58-B0F38B1CB05C}" dt="2022-05-26T15:15:18.372" v="23"/>
          <ac:picMkLst>
            <pc:docMk/>
            <pc:sldMk cId="4111931909" sldId="275"/>
            <ac:picMk id="5" creationId="{21E9F90C-ED17-AFCA-3D08-2575F47FBD2D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5:24.498" v="24"/>
        <pc:sldMkLst>
          <pc:docMk/>
          <pc:sldMk cId="2351474877" sldId="276"/>
        </pc:sldMkLst>
        <pc:picChg chg="add">
          <ac:chgData name="Χρηστος Κατσακιωρης" userId="S::ckatsak@ntua.gr::0be6b8ca-4b66-48cc-b746-e4df193eb80f" providerId="AD" clId="Web-{4F233EC1-C8A9-BBBA-9F58-B0F38B1CB05C}" dt="2022-05-26T15:15:24.498" v="24"/>
          <ac:picMkLst>
            <pc:docMk/>
            <pc:sldMk cId="2351474877" sldId="276"/>
            <ac:picMk id="3" creationId="{35ECA6AC-9352-45D2-0F71-034E5BA4A6D7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5:33.685" v="28"/>
        <pc:sldMkLst>
          <pc:docMk/>
          <pc:sldMk cId="282882481" sldId="278"/>
        </pc:sldMkLst>
        <pc:picChg chg="add">
          <ac:chgData name="Χρηστος Κατσακιωρης" userId="S::ckatsak@ntua.gr::0be6b8ca-4b66-48cc-b746-e4df193eb80f" providerId="AD" clId="Web-{4F233EC1-C8A9-BBBA-9F58-B0F38B1CB05C}" dt="2022-05-26T15:15:33.685" v="28"/>
          <ac:picMkLst>
            <pc:docMk/>
            <pc:sldMk cId="282882481" sldId="278"/>
            <ac:picMk id="5" creationId="{B5717D60-7989-0399-7169-73BB0305F1AE}"/>
          </ac:picMkLst>
        </pc:picChg>
      </pc:sldChg>
      <pc:sldChg chg="addSp">
        <pc:chgData name="Χρηστος Κατσακιωρης" userId="S::ckatsak@ntua.gr::0be6b8ca-4b66-48cc-b746-e4df193eb80f" providerId="AD" clId="Web-{4F233EC1-C8A9-BBBA-9F58-B0F38B1CB05C}" dt="2022-05-26T15:15:24.982" v="25"/>
        <pc:sldMkLst>
          <pc:docMk/>
          <pc:sldMk cId="3549521513" sldId="279"/>
        </pc:sldMkLst>
        <pc:picChg chg="add">
          <ac:chgData name="Χρηστος Κατσακιωρης" userId="S::ckatsak@ntua.gr::0be6b8ca-4b66-48cc-b746-e4df193eb80f" providerId="AD" clId="Web-{4F233EC1-C8A9-BBBA-9F58-B0F38B1CB05C}" dt="2022-05-26T15:15:24.982" v="25"/>
          <ac:picMkLst>
            <pc:docMk/>
            <pc:sldMk cId="3549521513" sldId="279"/>
            <ac:picMk id="3" creationId="{5CE0CB04-FB42-8B16-2E63-20D442153D5A}"/>
          </ac:picMkLst>
        </pc:picChg>
      </pc:sldChg>
      <pc:sldChg chg="addSp delSp">
        <pc:chgData name="Χρηστος Κατσακιωρης" userId="S::ckatsak@ntua.gr::0be6b8ca-4b66-48cc-b746-e4df193eb80f" providerId="AD" clId="Web-{4F233EC1-C8A9-BBBA-9F58-B0F38B1CB05C}" dt="2022-05-26T15:15:30.826" v="27"/>
        <pc:sldMkLst>
          <pc:docMk/>
          <pc:sldMk cId="1545078105" sldId="280"/>
        </pc:sldMkLst>
        <pc:picChg chg="add del">
          <ac:chgData name="Χρηστος Κατσακιωρης" userId="S::ckatsak@ntua.gr::0be6b8ca-4b66-48cc-b746-e4df193eb80f" providerId="AD" clId="Web-{4F233EC1-C8A9-BBBA-9F58-B0F38B1CB05C}" dt="2022-05-26T15:15:30.826" v="27"/>
          <ac:picMkLst>
            <pc:docMk/>
            <pc:sldMk cId="1545078105" sldId="280"/>
            <ac:picMk id="6" creationId="{604D4609-6B6A-EAAA-0908-D192F19000E6}"/>
          </ac:picMkLst>
        </pc:picChg>
      </pc:sldChg>
      <pc:sldChg chg="addSp delSp modSp add del replId">
        <pc:chgData name="Χρηστος Κατσακιωρης" userId="S::ckatsak@ntua.gr::0be6b8ca-4b66-48cc-b746-e4df193eb80f" providerId="AD" clId="Web-{4F233EC1-C8A9-BBBA-9F58-B0F38B1CB05C}" dt="2022-05-26T15:16:36.718" v="39"/>
        <pc:sldMkLst>
          <pc:docMk/>
          <pc:sldMk cId="754603026" sldId="281"/>
        </pc:sldMkLst>
        <pc:spChg chg="add del mod">
          <ac:chgData name="Χρηστος Κατσακιωρης" userId="S::ckatsak@ntua.gr::0be6b8ca-4b66-48cc-b746-e4df193eb80f" providerId="AD" clId="Web-{4F233EC1-C8A9-BBBA-9F58-B0F38B1CB05C}" dt="2022-05-26T15:16:21.155" v="38"/>
          <ac:spMkLst>
            <pc:docMk/>
            <pc:sldMk cId="754603026" sldId="281"/>
            <ac:spMk id="2" creationId="{4CEE3B78-3934-6D28-5E6D-C92497BF0D74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21.155" v="38"/>
          <ac:spMkLst>
            <pc:docMk/>
            <pc:sldMk cId="754603026" sldId="281"/>
            <ac:spMk id="3" creationId="{B3B80194-EA48-B629-304D-9449A50C2D60}"/>
          </ac:spMkLst>
        </pc:spChg>
        <pc:spChg chg="mod ord">
          <ac:chgData name="Χρηστος Κατσακιωρης" userId="S::ckatsak@ntua.gr::0be6b8ca-4b66-48cc-b746-e4df193eb80f" providerId="AD" clId="Web-{4F233EC1-C8A9-BBBA-9F58-B0F38B1CB05C}" dt="2022-05-26T15:16:21.155" v="38"/>
          <ac:spMkLst>
            <pc:docMk/>
            <pc:sldMk cId="754603026" sldId="281"/>
            <ac:spMk id="4" creationId="{93F54199-A224-A389-DECE-DB4C233B1021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21.155" v="38"/>
          <ac:spMkLst>
            <pc:docMk/>
            <pc:sldMk cId="754603026" sldId="281"/>
            <ac:spMk id="8" creationId="{70DFC902-7D23-471A-B557-B6B6917D7A0D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21.155" v="38"/>
          <ac:spMkLst>
            <pc:docMk/>
            <pc:sldMk cId="754603026" sldId="281"/>
            <ac:spMk id="10" creationId="{A55D5633-D557-4DCA-982C-FF36EB7A1C00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21.155" v="38"/>
          <ac:spMkLst>
            <pc:docMk/>
            <pc:sldMk cId="754603026" sldId="281"/>
            <ac:spMk id="12" creationId="{450D3AD2-FA80-415F-A9CE-54D884561CD7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5:47.389" v="31"/>
          <ac:spMkLst>
            <pc:docMk/>
            <pc:sldMk cId="754603026" sldId="281"/>
            <ac:spMk id="17" creationId="{6753252F-4873-4F63-801D-CC719279A7D5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5:47.389" v="31"/>
          <ac:spMkLst>
            <pc:docMk/>
            <pc:sldMk cId="754603026" sldId="281"/>
            <ac:spMk id="19" creationId="{047C8CCB-F95D-4249-92DD-651249D3535A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09.890" v="33"/>
          <ac:spMkLst>
            <pc:docMk/>
            <pc:sldMk cId="754603026" sldId="281"/>
            <ac:spMk id="21" creationId="{45D37F4E-DDB4-456B-97E0-9937730A039F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09.890" v="33"/>
          <ac:spMkLst>
            <pc:docMk/>
            <pc:sldMk cId="754603026" sldId="281"/>
            <ac:spMk id="22" creationId="{B2DD41CD-8F47-4F56-AD12-4E2FF7696987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09.890" v="33"/>
          <ac:spMkLst>
            <pc:docMk/>
            <pc:sldMk cId="754603026" sldId="281"/>
            <ac:spMk id="23" creationId="{B3B80194-EA48-B629-304D-9449A50C2D60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18.796" v="35"/>
          <ac:spMkLst>
            <pc:docMk/>
            <pc:sldMk cId="754603026" sldId="281"/>
            <ac:spMk id="25" creationId="{6753252F-4873-4F63-801D-CC719279A7D5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18.796" v="35"/>
          <ac:spMkLst>
            <pc:docMk/>
            <pc:sldMk cId="754603026" sldId="281"/>
            <ac:spMk id="26" creationId="{047C8CCB-F95D-4249-92DD-651249D3535A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21.155" v="37"/>
          <ac:spMkLst>
            <pc:docMk/>
            <pc:sldMk cId="754603026" sldId="281"/>
            <ac:spMk id="28" creationId="{7BDAC5B6-20CE-447F-8BA1-F2274AC7AE5B}"/>
          </ac:spMkLst>
        </pc:spChg>
        <pc:spChg chg="add del">
          <ac:chgData name="Χρηστος Κατσακιωρης" userId="S::ckatsak@ntua.gr::0be6b8ca-4b66-48cc-b746-e4df193eb80f" providerId="AD" clId="Web-{4F233EC1-C8A9-BBBA-9F58-B0F38B1CB05C}" dt="2022-05-26T15:16:21.155" v="37"/>
          <ac:spMkLst>
            <pc:docMk/>
            <pc:sldMk cId="754603026" sldId="281"/>
            <ac:spMk id="29" creationId="{D1D22B31-BF8F-446B-9009-8A251FB177CB}"/>
          </ac:spMkLst>
        </pc:spChg>
        <pc:spChg chg="add">
          <ac:chgData name="Χρηστος Κατσακιωρης" userId="S::ckatsak@ntua.gr::0be6b8ca-4b66-48cc-b746-e4df193eb80f" providerId="AD" clId="Web-{4F233EC1-C8A9-BBBA-9F58-B0F38B1CB05C}" dt="2022-05-26T15:16:21.155" v="38"/>
          <ac:spMkLst>
            <pc:docMk/>
            <pc:sldMk cId="754603026" sldId="281"/>
            <ac:spMk id="31" creationId="{45D37F4E-DDB4-456B-97E0-9937730A039F}"/>
          </ac:spMkLst>
        </pc:spChg>
        <pc:spChg chg="add">
          <ac:chgData name="Χρηστος Κατσακιωρης" userId="S::ckatsak@ntua.gr::0be6b8ca-4b66-48cc-b746-e4df193eb80f" providerId="AD" clId="Web-{4F233EC1-C8A9-BBBA-9F58-B0F38B1CB05C}" dt="2022-05-26T15:16:21.155" v="38"/>
          <ac:spMkLst>
            <pc:docMk/>
            <pc:sldMk cId="754603026" sldId="281"/>
            <ac:spMk id="32" creationId="{4CEE3B78-3934-6D28-5E6D-C92497BF0D74}"/>
          </ac:spMkLst>
        </pc:spChg>
        <pc:spChg chg="add">
          <ac:chgData name="Χρηστος Κατσακιωρης" userId="S::ckatsak@ntua.gr::0be6b8ca-4b66-48cc-b746-e4df193eb80f" providerId="AD" clId="Web-{4F233EC1-C8A9-BBBA-9F58-B0F38B1CB05C}" dt="2022-05-26T15:16:21.155" v="38"/>
          <ac:spMkLst>
            <pc:docMk/>
            <pc:sldMk cId="754603026" sldId="281"/>
            <ac:spMk id="33" creationId="{B2DD41CD-8F47-4F56-AD12-4E2FF7696987}"/>
          </ac:spMkLst>
        </pc:spChg>
        <pc:spChg chg="add">
          <ac:chgData name="Χρηστος Κατσακιωρης" userId="S::ckatsak@ntua.gr::0be6b8ca-4b66-48cc-b746-e4df193eb80f" providerId="AD" clId="Web-{4F233EC1-C8A9-BBBA-9F58-B0F38B1CB05C}" dt="2022-05-26T15:16:21.155" v="38"/>
          <ac:spMkLst>
            <pc:docMk/>
            <pc:sldMk cId="754603026" sldId="281"/>
            <ac:spMk id="34" creationId="{B3B80194-EA48-B629-304D-9449A50C2D60}"/>
          </ac:spMkLst>
        </pc:spChg>
        <pc:picChg chg="mod">
          <ac:chgData name="Χρηστος Κατσακιωρης" userId="S::ckatsak@ntua.gr::0be6b8ca-4b66-48cc-b746-e4df193eb80f" providerId="AD" clId="Web-{4F233EC1-C8A9-BBBA-9F58-B0F38B1CB05C}" dt="2022-05-26T15:16:21.155" v="38"/>
          <ac:picMkLst>
            <pc:docMk/>
            <pc:sldMk cId="754603026" sldId="281"/>
            <ac:picMk id="5" creationId="{B5717D60-7989-0399-7169-73BB0305F1AE}"/>
          </ac:picMkLst>
        </pc:picChg>
      </pc:sldChg>
      <pc:sldChg chg="addSp delSp modSp add replId">
        <pc:chgData name="Χρηστος Κατσακιωρης" userId="S::ckatsak@ntua.gr::0be6b8ca-4b66-48cc-b746-e4df193eb80f" providerId="AD" clId="Web-{4F233EC1-C8A9-BBBA-9F58-B0F38B1CB05C}" dt="2022-05-26T16:07:33.086" v="115" actId="1076"/>
        <pc:sldMkLst>
          <pc:docMk/>
          <pc:sldMk cId="1389152041" sldId="281"/>
        </pc:sldMkLst>
        <pc:spChg chg="del mod">
          <ac:chgData name="Χρηστος Κατσακιωρης" userId="S::ckatsak@ntua.gr::0be6b8ca-4b66-48cc-b746-e4df193eb80f" providerId="AD" clId="Web-{4F233EC1-C8A9-BBBA-9F58-B0F38B1CB05C}" dt="2022-05-26T15:29:46.584" v="42"/>
          <ac:spMkLst>
            <pc:docMk/>
            <pc:sldMk cId="1389152041" sldId="281"/>
            <ac:spMk id="3" creationId="{1F9D1F95-04B0-BEB4-785C-A2CDEEE9752A}"/>
          </ac:spMkLst>
        </pc:spChg>
        <pc:picChg chg="add mod ord">
          <ac:chgData name="Χρηστος Κατσακιωρης" userId="S::ckatsak@ntua.gr::0be6b8ca-4b66-48cc-b746-e4df193eb80f" providerId="AD" clId="Web-{4F233EC1-C8A9-BBBA-9F58-B0F38B1CB05C}" dt="2022-05-26T15:45:10.938" v="112" actId="1076"/>
          <ac:picMkLst>
            <pc:docMk/>
            <pc:sldMk cId="1389152041" sldId="281"/>
            <ac:picMk id="4" creationId="{91C72D68-DD4C-39FB-6DC3-3A48CA8C947D}"/>
          </ac:picMkLst>
        </pc:picChg>
        <pc:picChg chg="add mod">
          <ac:chgData name="Χρηστος Κατσακιωρης" userId="S::ckatsak@ntua.gr::0be6b8ca-4b66-48cc-b746-e4df193eb80f" providerId="AD" clId="Web-{4F233EC1-C8A9-BBBA-9F58-B0F38B1CB05C}" dt="2022-05-26T15:45:05.016" v="111" actId="1076"/>
          <ac:picMkLst>
            <pc:docMk/>
            <pc:sldMk cId="1389152041" sldId="281"/>
            <ac:picMk id="7" creationId="{05D79E1A-0C83-ABBF-2AB1-DAC240CE92F2}"/>
          </ac:picMkLst>
        </pc:picChg>
        <pc:picChg chg="add mod">
          <ac:chgData name="Χρηστος Κατσακιωρης" userId="S::ckatsak@ntua.gr::0be6b8ca-4b66-48cc-b746-e4df193eb80f" providerId="AD" clId="Web-{4F233EC1-C8A9-BBBA-9F58-B0F38B1CB05C}" dt="2022-05-26T16:07:29.758" v="114" actId="1076"/>
          <ac:picMkLst>
            <pc:docMk/>
            <pc:sldMk cId="1389152041" sldId="281"/>
            <ac:picMk id="9" creationId="{9FD9D833-2D70-FC16-E324-EC380F24F0AE}"/>
          </ac:picMkLst>
        </pc:picChg>
        <pc:picChg chg="add mod">
          <ac:chgData name="Χρηστος Κατσακιωρης" userId="S::ckatsak@ntua.gr::0be6b8ca-4b66-48cc-b746-e4df193eb80f" providerId="AD" clId="Web-{4F233EC1-C8A9-BBBA-9F58-B0F38B1CB05C}" dt="2022-05-26T16:07:33.086" v="115" actId="1076"/>
          <ac:picMkLst>
            <pc:docMk/>
            <pc:sldMk cId="1389152041" sldId="281"/>
            <ac:picMk id="11" creationId="{83770463-6928-2A61-C32B-E5E948520129}"/>
          </ac:picMkLst>
        </pc:picChg>
        <pc:picChg chg="add mod">
          <ac:chgData name="Χρηστος Κατσακιωρης" userId="S::ckatsak@ntua.gr::0be6b8ca-4b66-48cc-b746-e4df193eb80f" providerId="AD" clId="Web-{4F233EC1-C8A9-BBBA-9F58-B0F38B1CB05C}" dt="2022-05-26T15:45:05.016" v="110" actId="1076"/>
          <ac:picMkLst>
            <pc:docMk/>
            <pc:sldMk cId="1389152041" sldId="281"/>
            <ac:picMk id="13" creationId="{6928FED1-3399-7EB2-DB0B-2008F170FCDF}"/>
          </ac:picMkLst>
        </pc:picChg>
      </pc:sldChg>
    </pc:docChg>
  </pc:docChgLst>
  <pc:docChgLst>
    <pc:chgData name="Χρηστος Κατσακιωρης" userId="S::ckatsak@ntua.gr::0be6b8ca-4b66-48cc-b746-e4df193eb80f" providerId="AD" clId="Web-{0B4FB281-F6B6-C87A-E7BF-01C24EFD36A2}"/>
    <pc:docChg chg="addSld delSld modSld sldOrd">
      <pc:chgData name="Χρηστος Κατσακιωρης" userId="S::ckatsak@ntua.gr::0be6b8ca-4b66-48cc-b746-e4df193eb80f" providerId="AD" clId="Web-{0B4FB281-F6B6-C87A-E7BF-01C24EFD36A2}" dt="2022-06-01T03:08:50.845" v="1852"/>
      <pc:docMkLst>
        <pc:docMk/>
      </pc:docMkLst>
      <pc:sldChg chg="mod modShow">
        <pc:chgData name="Χρηστος Κατσακιωρης" userId="S::ckatsak@ntua.gr::0be6b8ca-4b66-48cc-b746-e4df193eb80f" providerId="AD" clId="Web-{0B4FB281-F6B6-C87A-E7BF-01C24EFD36A2}" dt="2022-06-01T03:08:29.564" v="1845"/>
        <pc:sldMkLst>
          <pc:docMk/>
          <pc:sldMk cId="565090141" sldId="273"/>
        </pc:sldMkLst>
      </pc:sldChg>
      <pc:sldChg chg="modSp modTransition">
        <pc:chgData name="Χρηστος Κατσακιωρης" userId="S::ckatsak@ntua.gr::0be6b8ca-4b66-48cc-b746-e4df193eb80f" providerId="AD" clId="Web-{0B4FB281-F6B6-C87A-E7BF-01C24EFD36A2}" dt="2022-05-31T19:03:03.129" v="1171" actId="1076"/>
        <pc:sldMkLst>
          <pc:docMk/>
          <pc:sldMk cId="1687008951" sldId="282"/>
        </pc:sldMkLst>
        <pc:spChg chg="mod">
          <ac:chgData name="Χρηστος Κατσακιωρης" userId="S::ckatsak@ntua.gr::0be6b8ca-4b66-48cc-b746-e4df193eb80f" providerId="AD" clId="Web-{0B4FB281-F6B6-C87A-E7BF-01C24EFD36A2}" dt="2022-05-31T19:02:49.348" v="1167" actId="20577"/>
          <ac:spMkLst>
            <pc:docMk/>
            <pc:sldMk cId="1687008951" sldId="282"/>
            <ac:spMk id="330" creationId="{1DFB079C-D384-6047-38E6-02EF09997FCB}"/>
          </ac:spMkLst>
        </pc:spChg>
        <pc:spChg chg="mod">
          <ac:chgData name="Χρηστος Κατσακιωρης" userId="S::ckatsak@ntua.gr::0be6b8ca-4b66-48cc-b746-e4df193eb80f" providerId="AD" clId="Web-{0B4FB281-F6B6-C87A-E7BF-01C24EFD36A2}" dt="2022-05-31T19:03:03.129" v="1171" actId="1076"/>
          <ac:spMkLst>
            <pc:docMk/>
            <pc:sldMk cId="1687008951" sldId="282"/>
            <ac:spMk id="333" creationId="{FCA8A0EE-ACA2-B1D5-FAEF-A8F4F5DBDE16}"/>
          </ac:spMkLst>
        </pc:spChg>
      </pc:sldChg>
      <pc:sldChg chg="modTransition">
        <pc:chgData name="Χρηστος Κατσακιωρης" userId="S::ckatsak@ntua.gr::0be6b8ca-4b66-48cc-b746-e4df193eb80f" providerId="AD" clId="Web-{0B4FB281-F6B6-C87A-E7BF-01C24EFD36A2}" dt="2022-05-31T19:01:46.831" v="1163"/>
        <pc:sldMkLst>
          <pc:docMk/>
          <pc:sldMk cId="1364043051" sldId="283"/>
        </pc:sldMkLst>
      </pc:sldChg>
      <pc:sldChg chg="addSp delSp modSp mod modShow">
        <pc:chgData name="Χρηστος Κατσακιωρης" userId="S::ckatsak@ntua.gr::0be6b8ca-4b66-48cc-b746-e4df193eb80f" providerId="AD" clId="Web-{0B4FB281-F6B6-C87A-E7BF-01C24EFD36A2}" dt="2022-05-31T14:26:51.225" v="854"/>
        <pc:sldMkLst>
          <pc:docMk/>
          <pc:sldMk cId="2529031383" sldId="301"/>
        </pc:sldMkLst>
        <pc:spChg chg="add del mod">
          <ac:chgData name="Χρηστος Κατσακιωρης" userId="S::ckatsak@ntua.gr::0be6b8ca-4b66-48cc-b746-e4df193eb80f" providerId="AD" clId="Web-{0B4FB281-F6B6-C87A-E7BF-01C24EFD36A2}" dt="2022-05-31T14:10:16.933" v="802"/>
          <ac:spMkLst>
            <pc:docMk/>
            <pc:sldMk cId="2529031383" sldId="301"/>
            <ac:spMk id="3" creationId="{44BD01F6-8FF1-D6FF-3948-C7F3EE55FC52}"/>
          </ac:spMkLst>
        </pc:spChg>
      </pc:sldChg>
      <pc:sldChg chg="modSp">
        <pc:chgData name="Χρηστος Κατσακιωρης" userId="S::ckatsak@ntua.gr::0be6b8ca-4b66-48cc-b746-e4df193eb80f" providerId="AD" clId="Web-{0B4FB281-F6B6-C87A-E7BF-01C24EFD36A2}" dt="2022-05-31T18:24:46.824" v="1149" actId="20577"/>
        <pc:sldMkLst>
          <pc:docMk/>
          <pc:sldMk cId="2713775291" sldId="302"/>
        </pc:sldMkLst>
        <pc:spChg chg="mod">
          <ac:chgData name="Χρηστος Κατσακιωρης" userId="S::ckatsak@ntua.gr::0be6b8ca-4b66-48cc-b746-e4df193eb80f" providerId="AD" clId="Web-{0B4FB281-F6B6-C87A-E7BF-01C24EFD36A2}" dt="2022-05-31T18:24:46.824" v="1149" actId="20577"/>
          <ac:spMkLst>
            <pc:docMk/>
            <pc:sldMk cId="2713775291" sldId="302"/>
            <ac:spMk id="2" creationId="{4CEE3B78-3934-6D28-5E6D-C92497BF0D74}"/>
          </ac:spMkLst>
        </pc:spChg>
      </pc:sldChg>
      <pc:sldChg chg="mod modAnim modShow modNotes">
        <pc:chgData name="Χρηστος Κατσακιωρης" userId="S::ckatsak@ntua.gr::0be6b8ca-4b66-48cc-b746-e4df193eb80f" providerId="AD" clId="Web-{0B4FB281-F6B6-C87A-E7BF-01C24EFD36A2}" dt="2022-05-31T16:26:32.817" v="1007"/>
        <pc:sldMkLst>
          <pc:docMk/>
          <pc:sldMk cId="3933881661" sldId="304"/>
        </pc:sldMkLst>
      </pc:sldChg>
      <pc:sldChg chg="modSp del">
        <pc:chgData name="Χρηστος Κατσακιωρης" userId="S::ckatsak@ntua.gr::0be6b8ca-4b66-48cc-b746-e4df193eb80f" providerId="AD" clId="Web-{0B4FB281-F6B6-C87A-E7BF-01C24EFD36A2}" dt="2022-05-31T11:54:13.272" v="729"/>
        <pc:sldMkLst>
          <pc:docMk/>
          <pc:sldMk cId="1534385722" sldId="305"/>
        </pc:sldMkLst>
        <pc:spChg chg="mod">
          <ac:chgData name="Χρηστος Κατσακιωρης" userId="S::ckatsak@ntua.gr::0be6b8ca-4b66-48cc-b746-e4df193eb80f" providerId="AD" clId="Web-{0B4FB281-F6B6-C87A-E7BF-01C24EFD36A2}" dt="2022-05-31T11:46:55.246" v="659" actId="20577"/>
          <ac:spMkLst>
            <pc:docMk/>
            <pc:sldMk cId="1534385722" sldId="305"/>
            <ac:spMk id="2" creationId="{4CEE3B78-3934-6D28-5E6D-C92497BF0D74}"/>
          </ac:spMkLst>
        </pc:spChg>
      </pc:sldChg>
      <pc:sldChg chg="modSp ord">
        <pc:chgData name="Χρηστος Κατσακιωρης" userId="S::ckatsak@ntua.gr::0be6b8ca-4b66-48cc-b746-e4df193eb80f" providerId="AD" clId="Web-{0B4FB281-F6B6-C87A-E7BF-01C24EFD36A2}" dt="2022-05-31T11:47:22.638" v="664"/>
        <pc:sldMkLst>
          <pc:docMk/>
          <pc:sldMk cId="1099425234" sldId="306"/>
        </pc:sldMkLst>
        <pc:spChg chg="mod">
          <ac:chgData name="Χρηστος Κατσακιωρης" userId="S::ckatsak@ntua.gr::0be6b8ca-4b66-48cc-b746-e4df193eb80f" providerId="AD" clId="Web-{0B4FB281-F6B6-C87A-E7BF-01C24EFD36A2}" dt="2022-05-31T11:47:03.731" v="662" actId="20577"/>
          <ac:spMkLst>
            <pc:docMk/>
            <pc:sldMk cId="1099425234" sldId="306"/>
            <ac:spMk id="2" creationId="{4CEE3B78-3934-6D28-5E6D-C92497BF0D74}"/>
          </ac:spMkLst>
        </pc:spChg>
      </pc:sldChg>
      <pc:sldChg chg="delAnim">
        <pc:chgData name="Χρηστος Κατσακιωρης" userId="S::ckatsak@ntua.gr::0be6b8ca-4b66-48cc-b746-e4df193eb80f" providerId="AD" clId="Web-{0B4FB281-F6B6-C87A-E7BF-01C24EFD36A2}" dt="2022-05-31T23:33:37.345" v="1256"/>
        <pc:sldMkLst>
          <pc:docMk/>
          <pc:sldMk cId="2465042012" sldId="307"/>
        </pc:sldMkLst>
      </pc:sldChg>
      <pc:sldChg chg="del">
        <pc:chgData name="Χρηστος Κατσακιωρης" userId="S::ckatsak@ntua.gr::0be6b8ca-4b66-48cc-b746-e4df193eb80f" providerId="AD" clId="Web-{0B4FB281-F6B6-C87A-E7BF-01C24EFD36A2}" dt="2022-05-31T12:39:58.242" v="732"/>
        <pc:sldMkLst>
          <pc:docMk/>
          <pc:sldMk cId="2187590569" sldId="308"/>
        </pc:sldMkLst>
      </pc:sldChg>
      <pc:sldChg chg="del">
        <pc:chgData name="Χρηστος Κατσακιωρης" userId="S::ckatsak@ntua.gr::0be6b8ca-4b66-48cc-b746-e4df193eb80f" providerId="AD" clId="Web-{0B4FB281-F6B6-C87A-E7BF-01C24EFD36A2}" dt="2022-05-31T12:39:56.945" v="731"/>
        <pc:sldMkLst>
          <pc:docMk/>
          <pc:sldMk cId="4144000556" sldId="309"/>
        </pc:sldMkLst>
      </pc:sldChg>
      <pc:sldChg chg="add ord replId">
        <pc:chgData name="Χρηστος Κατσακιωρης" userId="S::ckatsak@ntua.gr::0be6b8ca-4b66-48cc-b746-e4df193eb80f" providerId="AD" clId="Web-{0B4FB281-F6B6-C87A-E7BF-01C24EFD36A2}" dt="2022-05-31T11:47:22.638" v="665"/>
        <pc:sldMkLst>
          <pc:docMk/>
          <pc:sldMk cId="1183237180" sldId="312"/>
        </pc:sldMkLst>
      </pc:sldChg>
      <pc:sldChg chg="addSp delSp modSp add replId">
        <pc:chgData name="Χρηστος Κατσακιωρης" userId="S::ckatsak@ntua.gr::0be6b8ca-4b66-48cc-b746-e4df193eb80f" providerId="AD" clId="Web-{0B4FB281-F6B6-C87A-E7BF-01C24EFD36A2}" dt="2022-05-31T11:50:11.673" v="690" actId="20577"/>
        <pc:sldMkLst>
          <pc:docMk/>
          <pc:sldMk cId="2501477920" sldId="313"/>
        </pc:sldMkLst>
        <pc:spChg chg="mod">
          <ac:chgData name="Χρηστος Κατσακιωρης" userId="S::ckatsak@ntua.gr::0be6b8ca-4b66-48cc-b746-e4df193eb80f" providerId="AD" clId="Web-{0B4FB281-F6B6-C87A-E7BF-01C24EFD36A2}" dt="2022-05-31T11:50:11.673" v="690" actId="20577"/>
          <ac:spMkLst>
            <pc:docMk/>
            <pc:sldMk cId="2501477920" sldId="313"/>
            <ac:spMk id="2" creationId="{4CEE3B78-3934-6D28-5E6D-C92497BF0D74}"/>
          </ac:spMkLst>
        </pc:spChg>
        <pc:picChg chg="add mod ord">
          <ac:chgData name="Χρηστος Κατσακιωρης" userId="S::ckatsak@ntua.gr::0be6b8ca-4b66-48cc-b746-e4df193eb80f" providerId="AD" clId="Web-{0B4FB281-F6B6-C87A-E7BF-01C24EFD36A2}" dt="2022-05-31T11:49:50.391" v="672"/>
          <ac:picMkLst>
            <pc:docMk/>
            <pc:sldMk cId="2501477920" sldId="313"/>
            <ac:picMk id="3" creationId="{6AC42FC1-297D-30DD-8DB6-7C5773FE544C}"/>
          </ac:picMkLst>
        </pc:picChg>
        <pc:picChg chg="del">
          <ac:chgData name="Χρηστος Κατσακιωρης" userId="S::ckatsak@ntua.gr::0be6b8ca-4b66-48cc-b746-e4df193eb80f" providerId="AD" clId="Web-{0B4FB281-F6B6-C87A-E7BF-01C24EFD36A2}" dt="2022-05-31T11:47:43.466" v="667"/>
          <ac:picMkLst>
            <pc:docMk/>
            <pc:sldMk cId="2501477920" sldId="313"/>
            <ac:picMk id="4" creationId="{2FD7CB99-A702-CBE4-3679-7193828996A2}"/>
          </ac:picMkLst>
        </pc:picChg>
      </pc:sldChg>
      <pc:sldChg chg="addSp delSp modSp add replId">
        <pc:chgData name="Χρηστος Κατσακιωρης" userId="S::ckatsak@ntua.gr::0be6b8ca-4b66-48cc-b746-e4df193eb80f" providerId="AD" clId="Web-{0B4FB281-F6B6-C87A-E7BF-01C24EFD36A2}" dt="2022-05-31T12:16:36.842" v="730" actId="20577"/>
        <pc:sldMkLst>
          <pc:docMk/>
          <pc:sldMk cId="3506117452" sldId="314"/>
        </pc:sldMkLst>
        <pc:spChg chg="mod">
          <ac:chgData name="Χρηστος Κατσακιωρης" userId="S::ckatsak@ntua.gr::0be6b8ca-4b66-48cc-b746-e4df193eb80f" providerId="AD" clId="Web-{0B4FB281-F6B6-C87A-E7BF-01C24EFD36A2}" dt="2022-05-31T12:16:36.842" v="730" actId="20577"/>
          <ac:spMkLst>
            <pc:docMk/>
            <pc:sldMk cId="3506117452" sldId="314"/>
            <ac:spMk id="2" creationId="{4CEE3B78-3934-6D28-5E6D-C92497BF0D74}"/>
          </ac:spMkLst>
        </pc:spChg>
        <pc:picChg chg="del">
          <ac:chgData name="Χρηστος Κατσακιωρης" userId="S::ckatsak@ntua.gr::0be6b8ca-4b66-48cc-b746-e4df193eb80f" providerId="AD" clId="Web-{0B4FB281-F6B6-C87A-E7BF-01C24EFD36A2}" dt="2022-05-31T11:50:25.173" v="695"/>
          <ac:picMkLst>
            <pc:docMk/>
            <pc:sldMk cId="3506117452" sldId="314"/>
            <ac:picMk id="3" creationId="{6AC42FC1-297D-30DD-8DB6-7C5773FE544C}"/>
          </ac:picMkLst>
        </pc:picChg>
        <pc:picChg chg="add del mod">
          <ac:chgData name="Χρηστος Κατσακιωρης" userId="S::ckatsak@ntua.gr::0be6b8ca-4b66-48cc-b746-e4df193eb80f" providerId="AD" clId="Web-{0B4FB281-F6B6-C87A-E7BF-01C24EFD36A2}" dt="2022-05-31T11:51:12.940" v="700"/>
          <ac:picMkLst>
            <pc:docMk/>
            <pc:sldMk cId="3506117452" sldId="314"/>
            <ac:picMk id="4" creationId="{92859550-6744-2319-79EC-DE519215648E}"/>
          </ac:picMkLst>
        </pc:picChg>
        <pc:picChg chg="add mod ord">
          <ac:chgData name="Χρηστος Κατσακιωρης" userId="S::ckatsak@ntua.gr::0be6b8ca-4b66-48cc-b746-e4df193eb80f" providerId="AD" clId="Web-{0B4FB281-F6B6-C87A-E7BF-01C24EFD36A2}" dt="2022-05-31T11:52:37.739" v="722"/>
          <ac:picMkLst>
            <pc:docMk/>
            <pc:sldMk cId="3506117452" sldId="314"/>
            <ac:picMk id="6" creationId="{249C6702-266C-FFC1-E470-449D725E38AA}"/>
          </ac:picMkLst>
        </pc:picChg>
      </pc:sldChg>
      <pc:sldChg chg="addSp modSp add replId">
        <pc:chgData name="Χρηστος Κατσακιωρης" userId="S::ckatsak@ntua.gr::0be6b8ca-4b66-48cc-b746-e4df193eb80f" providerId="AD" clId="Web-{0B4FB281-F6B6-C87A-E7BF-01C24EFD36A2}" dt="2022-05-31T11:53:36.537" v="728"/>
        <pc:sldMkLst>
          <pc:docMk/>
          <pc:sldMk cId="3630957404" sldId="315"/>
        </pc:sldMkLst>
        <pc:picChg chg="add mod ord">
          <ac:chgData name="Χρηστος Κατσακιωρης" userId="S::ckatsak@ntua.gr::0be6b8ca-4b66-48cc-b746-e4df193eb80f" providerId="AD" clId="Web-{0B4FB281-F6B6-C87A-E7BF-01C24EFD36A2}" dt="2022-05-31T11:53:36.537" v="728"/>
          <ac:picMkLst>
            <pc:docMk/>
            <pc:sldMk cId="3630957404" sldId="315"/>
            <ac:picMk id="3" creationId="{63A86A2B-4C6B-968B-4DA1-A425034A707E}"/>
          </ac:picMkLst>
        </pc:picChg>
      </pc:sldChg>
      <pc:sldChg chg="modSp add del mod replId modShow">
        <pc:chgData name="Χρηστος Κατσακιωρης" userId="S::ckatsak@ntua.gr::0be6b8ca-4b66-48cc-b746-e4df193eb80f" providerId="AD" clId="Web-{0B4FB281-F6B6-C87A-E7BF-01C24EFD36A2}" dt="2022-05-31T18:26:17.546" v="1157"/>
        <pc:sldMkLst>
          <pc:docMk/>
          <pc:sldMk cId="3341284406" sldId="316"/>
        </pc:sldMkLst>
        <pc:spChg chg="mod">
          <ac:chgData name="Χρηστος Κατσακιωρης" userId="S::ckatsak@ntua.gr::0be6b8ca-4b66-48cc-b746-e4df193eb80f" providerId="AD" clId="Web-{0B4FB281-F6B6-C87A-E7BF-01C24EFD36A2}" dt="2022-05-31T12:56:44.215" v="747" actId="20577"/>
          <ac:spMkLst>
            <pc:docMk/>
            <pc:sldMk cId="3341284406" sldId="316"/>
            <ac:spMk id="2" creationId="{4CEE3B78-3934-6D28-5E6D-C92497BF0D74}"/>
          </ac:spMkLst>
        </pc:spChg>
        <pc:spChg chg="mod">
          <ac:chgData name="Χρηστος Κατσακιωρης" userId="S::ckatsak@ntua.gr::0be6b8ca-4b66-48cc-b746-e4df193eb80f" providerId="AD" clId="Web-{0B4FB281-F6B6-C87A-E7BF-01C24EFD36A2}" dt="2022-05-31T12:56:50.777" v="753" actId="20577"/>
          <ac:spMkLst>
            <pc:docMk/>
            <pc:sldMk cId="3341284406" sldId="316"/>
            <ac:spMk id="3" creationId="{B3B80194-EA48-B629-304D-9449A50C2D60}"/>
          </ac:spMkLst>
        </pc:spChg>
      </pc:sldChg>
      <pc:sldChg chg="addSp delSp modSp add mod replId addAnim modAnim modShow modNotes">
        <pc:chgData name="Χρηστος Κατσακιωρης" userId="S::ckatsak@ntua.gr::0be6b8ca-4b66-48cc-b746-e4df193eb80f" providerId="AD" clId="Web-{0B4FB281-F6B6-C87A-E7BF-01C24EFD36A2}" dt="2022-05-31T18:05:37.198" v="1115"/>
        <pc:sldMkLst>
          <pc:docMk/>
          <pc:sldMk cId="3613896758" sldId="317"/>
        </pc:sldMkLst>
        <pc:picChg chg="add del mod">
          <ac:chgData name="Χρηστος Κατσακιωρης" userId="S::ckatsak@ntua.gr::0be6b8ca-4b66-48cc-b746-e4df193eb80f" providerId="AD" clId="Web-{0B4FB281-F6B6-C87A-E7BF-01C24EFD36A2}" dt="2022-05-31T14:19:54.964" v="847"/>
          <ac:picMkLst>
            <pc:docMk/>
            <pc:sldMk cId="3613896758" sldId="317"/>
            <ac:picMk id="3" creationId="{34B6320B-8E48-6F36-04C5-FB0919218CF6}"/>
          </ac:picMkLst>
        </pc:picChg>
        <pc:picChg chg="add mod">
          <ac:chgData name="Χρηστος Κατσακιωρης" userId="S::ckatsak@ntua.gr::0be6b8ca-4b66-48cc-b746-e4df193eb80f" providerId="AD" clId="Web-{0B4FB281-F6B6-C87A-E7BF-01C24EFD36A2}" dt="2022-05-31T14:20:49.997" v="853" actId="1076"/>
          <ac:picMkLst>
            <pc:docMk/>
            <pc:sldMk cId="3613896758" sldId="317"/>
            <ac:picMk id="4" creationId="{71787E01-B689-B02B-AAD1-564F99EF6BCE}"/>
          </ac:picMkLst>
        </pc:picChg>
        <pc:picChg chg="add mod">
          <ac:chgData name="Χρηστος Κατσακιωρης" userId="S::ckatsak@ntua.gr::0be6b8ca-4b66-48cc-b746-e4df193eb80f" providerId="AD" clId="Web-{0B4FB281-F6B6-C87A-E7BF-01C24EFD36A2}" dt="2022-05-31T14:20:03.292" v="849" actId="1076"/>
          <ac:picMkLst>
            <pc:docMk/>
            <pc:sldMk cId="3613896758" sldId="317"/>
            <ac:picMk id="7" creationId="{08A1B51A-E307-19C8-0FC5-32476A13FE3E}"/>
          </ac:picMkLst>
        </pc:picChg>
        <pc:picChg chg="add mod">
          <ac:chgData name="Χρηστος Κατσακιωρης" userId="S::ckatsak@ntua.gr::0be6b8ca-4b66-48cc-b746-e4df193eb80f" providerId="AD" clId="Web-{0B4FB281-F6B6-C87A-E7BF-01C24EFD36A2}" dt="2022-05-31T14:20:22.590" v="852" actId="1076"/>
          <ac:picMkLst>
            <pc:docMk/>
            <pc:sldMk cId="3613896758" sldId="317"/>
            <ac:picMk id="16" creationId="{1B81E433-388D-3660-5704-A5F0CDC18047}"/>
          </ac:picMkLst>
        </pc:picChg>
      </pc:sldChg>
      <pc:sldChg chg="add mod replId modShow modNotes">
        <pc:chgData name="Χρηστος Κατσακιωρης" userId="S::ckatsak@ntua.gr::0be6b8ca-4b66-48cc-b746-e4df193eb80f" providerId="AD" clId="Web-{0B4FB281-F6B6-C87A-E7BF-01C24EFD36A2}" dt="2022-05-31T17:50:32.731" v="1068"/>
        <pc:sldMkLst>
          <pc:docMk/>
          <pc:sldMk cId="3955111692" sldId="318"/>
        </pc:sldMkLst>
      </pc:sldChg>
      <pc:sldChg chg="addSp delSp modSp add replId addAnim delAnim modAnim modNotes">
        <pc:chgData name="Χρηστος Κατσακιωρης" userId="S::ckatsak@ntua.gr::0be6b8ca-4b66-48cc-b746-e4df193eb80f" providerId="AD" clId="Web-{0B4FB281-F6B6-C87A-E7BF-01C24EFD36A2}" dt="2022-06-01T03:08:23.267" v="1843"/>
        <pc:sldMkLst>
          <pc:docMk/>
          <pc:sldMk cId="2735497885" sldId="319"/>
        </pc:sldMkLst>
        <pc:spChg chg="add del mod">
          <ac:chgData name="Χρηστος Κατσακιωρης" userId="S::ckatsak@ntua.gr::0be6b8ca-4b66-48cc-b746-e4df193eb80f" providerId="AD" clId="Web-{0B4FB281-F6B6-C87A-E7BF-01C24EFD36A2}" dt="2022-05-31T23:16:33.441" v="1255"/>
          <ac:spMkLst>
            <pc:docMk/>
            <pc:sldMk cId="2735497885" sldId="319"/>
            <ac:spMk id="7" creationId="{B2FEC7B7-ECE3-A910-09D5-673AAFC5F922}"/>
          </ac:spMkLst>
        </pc:spChg>
        <pc:picChg chg="add mod">
          <ac:chgData name="Χρηστος Κατσακιωρης" userId="S::ckatsak@ntua.gr::0be6b8ca-4b66-48cc-b746-e4df193eb80f" providerId="AD" clId="Web-{0B4FB281-F6B6-C87A-E7BF-01C24EFD36A2}" dt="2022-05-31T17:53:24.111" v="1071" actId="1076"/>
          <ac:picMkLst>
            <pc:docMk/>
            <pc:sldMk cId="2735497885" sldId="319"/>
            <ac:picMk id="3" creationId="{5244542A-95C2-D629-BEE5-151A55765738}"/>
          </ac:picMkLst>
        </pc:picChg>
        <pc:picChg chg="add mod">
          <ac:chgData name="Χρηστος Κατσακιωρης" userId="S::ckatsak@ntua.gr::0be6b8ca-4b66-48cc-b746-e4df193eb80f" providerId="AD" clId="Web-{0B4FB281-F6B6-C87A-E7BF-01C24EFD36A2}" dt="2022-05-31T17:54:15.503" v="1079" actId="1076"/>
          <ac:picMkLst>
            <pc:docMk/>
            <pc:sldMk cId="2735497885" sldId="319"/>
            <ac:picMk id="4" creationId="{A16B45B7-88E6-C60A-13A6-FC85E0B21D98}"/>
          </ac:picMkLst>
        </pc:picChg>
        <pc:picChg chg="ord">
          <ac:chgData name="Χρηστος Κατσακιωρης" userId="S::ckatsak@ntua.gr::0be6b8ca-4b66-48cc-b746-e4df193eb80f" providerId="AD" clId="Web-{0B4FB281-F6B6-C87A-E7BF-01C24EFD36A2}" dt="2022-05-31T17:43:10.484" v="1053"/>
          <ac:picMkLst>
            <pc:docMk/>
            <pc:sldMk cId="2735497885" sldId="319"/>
            <ac:picMk id="5" creationId="{B95832A6-7054-F88B-96EF-30BE2B63BBBF}"/>
          </ac:picMkLst>
        </pc:picChg>
        <pc:picChg chg="add mod">
          <ac:chgData name="Χρηστος Κατσακιωρης" userId="S::ckatsak@ntua.gr::0be6b8ca-4b66-48cc-b746-e4df193eb80f" providerId="AD" clId="Web-{0B4FB281-F6B6-C87A-E7BF-01C24EFD36A2}" dt="2022-05-31T17:53:14.986" v="1069" actId="1076"/>
          <ac:picMkLst>
            <pc:docMk/>
            <pc:sldMk cId="2735497885" sldId="319"/>
            <ac:picMk id="6" creationId="{55E25E2F-FC9D-949E-85E0-6A57D1CE27EE}"/>
          </ac:picMkLst>
        </pc:picChg>
        <pc:picChg chg="del">
          <ac:chgData name="Χρηστος Κατσακιωρης" userId="S::ckatsak@ntua.gr::0be6b8ca-4b66-48cc-b746-e4df193eb80f" providerId="AD" clId="Web-{0B4FB281-F6B6-C87A-E7BF-01C24EFD36A2}" dt="2022-05-31T17:37:35.959" v="1015"/>
          <ac:picMkLst>
            <pc:docMk/>
            <pc:sldMk cId="2735497885" sldId="319"/>
            <ac:picMk id="7" creationId="{0AF7ECEF-13BF-FDCC-1544-455A8F226162}"/>
          </ac:picMkLst>
        </pc:picChg>
        <pc:picChg chg="add mod">
          <ac:chgData name="Χρηστος Κατσακιωρης" userId="S::ckatsak@ntua.gr::0be6b8ca-4b66-48cc-b746-e4df193eb80f" providerId="AD" clId="Web-{0B4FB281-F6B6-C87A-E7BF-01C24EFD36A2}" dt="2022-05-31T17:38:14.570" v="1025" actId="1076"/>
          <ac:picMkLst>
            <pc:docMk/>
            <pc:sldMk cId="2735497885" sldId="319"/>
            <ac:picMk id="9" creationId="{E7E5F4EB-F37A-C652-E490-ABF678D93381}"/>
          </ac:picMkLst>
        </pc:picChg>
      </pc:sldChg>
      <pc:sldChg chg="addSp delSp modSp add replId addAnim delAnim modAnim modNotes">
        <pc:chgData name="Χρηστος Κατσακιωρης" userId="S::ckatsak@ntua.gr::0be6b8ca-4b66-48cc-b746-e4df193eb80f" providerId="AD" clId="Web-{0B4FB281-F6B6-C87A-E7BF-01C24EFD36A2}" dt="2022-05-31T18:26:00.936" v="1156"/>
        <pc:sldMkLst>
          <pc:docMk/>
          <pc:sldMk cId="3634994089" sldId="320"/>
        </pc:sldMkLst>
        <pc:spChg chg="mod">
          <ac:chgData name="Χρηστος Κατσακιωρης" userId="S::ckatsak@ntua.gr::0be6b8ca-4b66-48cc-b746-e4df193eb80f" providerId="AD" clId="Web-{0B4FB281-F6B6-C87A-E7BF-01C24EFD36A2}" dt="2022-05-31T18:24:05.808" v="1148" actId="20577"/>
          <ac:spMkLst>
            <pc:docMk/>
            <pc:sldMk cId="3634994089" sldId="320"/>
            <ac:spMk id="2" creationId="{4CEE3B78-3934-6D28-5E6D-C92497BF0D74}"/>
          </ac:spMkLst>
        </pc:spChg>
        <pc:picChg chg="add mod">
          <ac:chgData name="Χρηστος Κατσακιωρης" userId="S::ckatsak@ntua.gr::0be6b8ca-4b66-48cc-b746-e4df193eb80f" providerId="AD" clId="Web-{0B4FB281-F6B6-C87A-E7BF-01C24EFD36A2}" dt="2022-05-31T18:10:43.206" v="1134" actId="14100"/>
          <ac:picMkLst>
            <pc:docMk/>
            <pc:sldMk cId="3634994089" sldId="320"/>
            <ac:picMk id="3" creationId="{D642B3E9-B4F2-991C-077B-FCC938B18621}"/>
          </ac:picMkLst>
        </pc:picChg>
        <pc:picChg chg="del">
          <ac:chgData name="Χρηστος Κατσακιωρης" userId="S::ckatsak@ntua.gr::0be6b8ca-4b66-48cc-b746-e4df193eb80f" providerId="AD" clId="Web-{0B4FB281-F6B6-C87A-E7BF-01C24EFD36A2}" dt="2022-05-31T18:01:56.457" v="1088"/>
          <ac:picMkLst>
            <pc:docMk/>
            <pc:sldMk cId="3634994089" sldId="320"/>
            <ac:picMk id="4" creationId="{71787E01-B689-B02B-AAD1-564F99EF6BCE}"/>
          </ac:picMkLst>
        </pc:picChg>
        <pc:picChg chg="del">
          <ac:chgData name="Χρηστος Κατσακιωρης" userId="S::ckatsak@ntua.gr::0be6b8ca-4b66-48cc-b746-e4df193eb80f" providerId="AD" clId="Web-{0B4FB281-F6B6-C87A-E7BF-01C24EFD36A2}" dt="2022-05-31T18:01:55.848" v="1087"/>
          <ac:picMkLst>
            <pc:docMk/>
            <pc:sldMk cId="3634994089" sldId="320"/>
            <ac:picMk id="7" creationId="{08A1B51A-E307-19C8-0FC5-32476A13FE3E}"/>
          </ac:picMkLst>
        </pc:picChg>
        <pc:picChg chg="del">
          <ac:chgData name="Χρηστος Κατσακιωρης" userId="S::ckatsak@ntua.gr::0be6b8ca-4b66-48cc-b746-e4df193eb80f" providerId="AD" clId="Web-{0B4FB281-F6B6-C87A-E7BF-01C24EFD36A2}" dt="2022-05-31T18:02:09.223" v="1093"/>
          <ac:picMkLst>
            <pc:docMk/>
            <pc:sldMk cId="3634994089" sldId="320"/>
            <ac:picMk id="16" creationId="{1B81E433-388D-3660-5704-A5F0CDC18047}"/>
          </ac:picMkLst>
        </pc:picChg>
        <pc:picChg chg="add mod">
          <ac:chgData name="Χρηστος Κατσακιωρης" userId="S::ckatsak@ntua.gr::0be6b8ca-4b66-48cc-b746-e4df193eb80f" providerId="AD" clId="Web-{0B4FB281-F6B6-C87A-E7BF-01C24EFD36A2}" dt="2022-05-31T18:08:59.922" v="1126" actId="1076"/>
          <ac:picMkLst>
            <pc:docMk/>
            <pc:sldMk cId="3634994089" sldId="320"/>
            <ac:picMk id="18" creationId="{ACC7E117-A930-3990-1D6E-68F618AA6BBA}"/>
          </ac:picMkLst>
        </pc:picChg>
        <pc:picChg chg="add del mod">
          <ac:chgData name="Χρηστος Κατσακιωρης" userId="S::ckatsak@ntua.gr::0be6b8ca-4b66-48cc-b746-e4df193eb80f" providerId="AD" clId="Web-{0B4FB281-F6B6-C87A-E7BF-01C24EFD36A2}" dt="2022-05-31T18:08:31.562" v="1124"/>
          <ac:picMkLst>
            <pc:docMk/>
            <pc:sldMk cId="3634994089" sldId="320"/>
            <ac:picMk id="20" creationId="{D4AB8C76-9F64-66A9-1451-3214A4C33DBA}"/>
          </ac:picMkLst>
        </pc:picChg>
        <pc:picChg chg="add mod">
          <ac:chgData name="Χρηστος Κατσακιωρης" userId="S::ckatsak@ntua.gr::0be6b8ca-4b66-48cc-b746-e4df193eb80f" providerId="AD" clId="Web-{0B4FB281-F6B6-C87A-E7BF-01C24EFD36A2}" dt="2022-05-31T18:11:49.958" v="1147" actId="1076"/>
          <ac:picMkLst>
            <pc:docMk/>
            <pc:sldMk cId="3634994089" sldId="320"/>
            <ac:picMk id="21" creationId="{818A69F5-05FB-1B5E-3338-326F63EB6AB1}"/>
          </ac:picMkLst>
        </pc:picChg>
        <pc:picChg chg="add mod">
          <ac:chgData name="Χρηστος Κατσακιωρης" userId="S::ckatsak@ntua.gr::0be6b8ca-4b66-48cc-b746-e4df193eb80f" providerId="AD" clId="Web-{0B4FB281-F6B6-C87A-E7BF-01C24EFD36A2}" dt="2022-05-31T18:10:26.221" v="1133" actId="1076"/>
          <ac:picMkLst>
            <pc:docMk/>
            <pc:sldMk cId="3634994089" sldId="320"/>
            <ac:picMk id="22" creationId="{DC5B21F1-7E03-C653-D0CB-272AA4157746}"/>
          </ac:picMkLst>
        </pc:picChg>
      </pc:sldChg>
      <pc:sldChg chg="addSp delSp modSp add replId modNotes">
        <pc:chgData name="Χρηστος Κατσακιωρης" userId="S::ckatsak@ntua.gr::0be6b8ca-4b66-48cc-b746-e4df193eb80f" providerId="AD" clId="Web-{0B4FB281-F6B6-C87A-E7BF-01C24EFD36A2}" dt="2022-06-01T03:08:50.845" v="1852"/>
        <pc:sldMkLst>
          <pc:docMk/>
          <pc:sldMk cId="3567945440" sldId="321"/>
        </pc:sldMkLst>
        <pc:spChg chg="del">
          <ac:chgData name="Χρηστος Κατσακιωρης" userId="S::ckatsak@ntua.gr::0be6b8ca-4b66-48cc-b746-e4df193eb80f" providerId="AD" clId="Web-{0B4FB281-F6B6-C87A-E7BF-01C24EFD36A2}" dt="2022-06-01T03:08:33.220" v="1846"/>
          <ac:spMkLst>
            <pc:docMk/>
            <pc:sldMk cId="3567945440" sldId="321"/>
            <ac:spMk id="3" creationId="{921EA505-7692-5975-544A-43CCF368CF91}"/>
          </ac:spMkLst>
        </pc:spChg>
        <pc:spChg chg="add del mod">
          <ac:chgData name="Χρηστος Κατσακιωρης" userId="S::ckatsak@ntua.gr::0be6b8ca-4b66-48cc-b746-e4df193eb80f" providerId="AD" clId="Web-{0B4FB281-F6B6-C87A-E7BF-01C24EFD36A2}" dt="2022-06-01T03:08:37.017" v="1848"/>
          <ac:spMkLst>
            <pc:docMk/>
            <pc:sldMk cId="3567945440" sldId="321"/>
            <ac:spMk id="6" creationId="{C9E812EF-D4E5-74B7-6757-81619E8B80CF}"/>
          </ac:spMkLst>
        </pc:spChg>
        <pc:spChg chg="del">
          <ac:chgData name="Χρηστος Κατσακιωρης" userId="S::ckatsak@ntua.gr::0be6b8ca-4b66-48cc-b746-e4df193eb80f" providerId="AD" clId="Web-{0B4FB281-F6B6-C87A-E7BF-01C24EFD36A2}" dt="2022-06-01T03:08:35.392" v="1847"/>
          <ac:spMkLst>
            <pc:docMk/>
            <pc:sldMk cId="3567945440" sldId="321"/>
            <ac:spMk id="12" creationId="{450D3AD2-FA80-415F-A9CE-54D884561CD7}"/>
          </ac:spMkLst>
        </pc:spChg>
      </pc:sldChg>
    </pc:docChg>
  </pc:docChgLst>
  <pc:docChgLst>
    <pc:chgData name="Χρηστος Κατσακιωρης" userId="S::ckatsak@ntua.gr::0be6b8ca-4b66-48cc-b746-e4df193eb80f" providerId="AD" clId="Web-{7FE59FF2-02BD-3D0A-6338-DB94320CFD58}"/>
    <pc:docChg chg="modSld">
      <pc:chgData name="Χρηστος Κατσακιωρης" userId="S::ckatsak@ntua.gr::0be6b8ca-4b66-48cc-b746-e4df193eb80f" providerId="AD" clId="Web-{7FE59FF2-02BD-3D0A-6338-DB94320CFD58}" dt="2022-05-26T13:29:46.943" v="10" actId="20577"/>
      <pc:docMkLst>
        <pc:docMk/>
      </pc:docMkLst>
      <pc:sldChg chg="modSp">
        <pc:chgData name="Χρηστος Κατσακιωρης" userId="S::ckatsak@ntua.gr::0be6b8ca-4b66-48cc-b746-e4df193eb80f" providerId="AD" clId="Web-{7FE59FF2-02BD-3D0A-6338-DB94320CFD58}" dt="2022-05-26T13:16:34.266" v="2" actId="20577"/>
        <pc:sldMkLst>
          <pc:docMk/>
          <pc:sldMk cId="2178467087" sldId="266"/>
        </pc:sldMkLst>
        <pc:spChg chg="mod">
          <ac:chgData name="Χρηστος Κατσακιωρης" userId="S::ckatsak@ntua.gr::0be6b8ca-4b66-48cc-b746-e4df193eb80f" providerId="AD" clId="Web-{7FE59FF2-02BD-3D0A-6338-DB94320CFD58}" dt="2022-05-26T13:16:34.266" v="2" actId="20577"/>
          <ac:spMkLst>
            <pc:docMk/>
            <pc:sldMk cId="2178467087" sldId="266"/>
            <ac:spMk id="3" creationId="{1F9D1F95-04B0-BEB4-785C-A2CDEEE9752A}"/>
          </ac:spMkLst>
        </pc:spChg>
      </pc:sldChg>
      <pc:sldChg chg="modSp">
        <pc:chgData name="Χρηστος Κατσακιωρης" userId="S::ckatsak@ntua.gr::0be6b8ca-4b66-48cc-b746-e4df193eb80f" providerId="AD" clId="Web-{7FE59FF2-02BD-3D0A-6338-DB94320CFD58}" dt="2022-05-26T13:29:46.943" v="10" actId="20577"/>
        <pc:sldMkLst>
          <pc:docMk/>
          <pc:sldMk cId="3000051283" sldId="268"/>
        </pc:sldMkLst>
        <pc:spChg chg="mod">
          <ac:chgData name="Χρηστος Κατσακιωρης" userId="S::ckatsak@ntua.gr::0be6b8ca-4b66-48cc-b746-e4df193eb80f" providerId="AD" clId="Web-{7FE59FF2-02BD-3D0A-6338-DB94320CFD58}" dt="2022-05-26T13:29:46.943" v="10" actId="20577"/>
          <ac:spMkLst>
            <pc:docMk/>
            <pc:sldMk cId="3000051283" sldId="268"/>
            <ac:spMk id="3" creationId="{07A9B978-5D51-92BF-C35C-6DE1B9CB0CF7}"/>
          </ac:spMkLst>
        </pc:spChg>
      </pc:sldChg>
      <pc:sldChg chg="modSp">
        <pc:chgData name="Χρηστος Κατσακιωρης" userId="S::ckatsak@ntua.gr::0be6b8ca-4b66-48cc-b746-e4df193eb80f" providerId="AD" clId="Web-{7FE59FF2-02BD-3D0A-6338-DB94320CFD58}" dt="2022-05-26T12:21:25.479" v="0" actId="20577"/>
        <pc:sldMkLst>
          <pc:docMk/>
          <pc:sldMk cId="3702147240" sldId="271"/>
        </pc:sldMkLst>
        <pc:spChg chg="mod">
          <ac:chgData name="Χρηστος Κατσακιωρης" userId="S::ckatsak@ntua.gr::0be6b8ca-4b66-48cc-b746-e4df193eb80f" providerId="AD" clId="Web-{7FE59FF2-02BD-3D0A-6338-DB94320CFD58}" dt="2022-05-26T12:21:25.479" v="0" actId="20577"/>
          <ac:spMkLst>
            <pc:docMk/>
            <pc:sldMk cId="3702147240" sldId="271"/>
            <ac:spMk id="3" creationId="{B3B80194-EA48-B629-304D-9449A50C2D60}"/>
          </ac:spMkLst>
        </pc:spChg>
      </pc:sldChg>
    </pc:docChg>
  </pc:docChgLst>
  <pc:docChgLst>
    <pc:chgData name="Χρηστος Κατσακιωρης" userId="S::ckatsak@ntua.gr::0be6b8ca-4b66-48cc-b746-e4df193eb80f" providerId="AD" clId="Web-{DDB1ABF4-715E-C886-7433-B55FE8526BA7}"/>
    <pc:docChg chg="addSld delSld modSld sldOrd">
      <pc:chgData name="Χρηστος Κατσακιωρης" userId="S::ckatsak@ntua.gr::0be6b8ca-4b66-48cc-b746-e4df193eb80f" providerId="AD" clId="Web-{DDB1ABF4-715E-C886-7433-B55FE8526BA7}" dt="2022-05-26T00:52:09.952" v="471"/>
      <pc:docMkLst>
        <pc:docMk/>
      </pc:docMkLst>
      <pc:sldChg chg="mod modShow">
        <pc:chgData name="Χρηστος Κατσακιωρης" userId="S::ckatsak@ntua.gr::0be6b8ca-4b66-48cc-b746-e4df193eb80f" providerId="AD" clId="Web-{DDB1ABF4-715E-C886-7433-B55FE8526BA7}" dt="2022-05-25T15:13:46.270" v="2"/>
        <pc:sldMkLst>
          <pc:docMk/>
          <pc:sldMk cId="1688924640" sldId="261"/>
        </pc:sldMkLst>
      </pc:sldChg>
      <pc:sldChg chg="add ord replId">
        <pc:chgData name="Χρηστος Κατσακιωρης" userId="S::ckatsak@ntua.gr::0be6b8ca-4b66-48cc-b746-e4df193eb80f" providerId="AD" clId="Web-{DDB1ABF4-715E-C886-7433-B55FE8526BA7}" dt="2022-05-25T15:13:55.239" v="3"/>
        <pc:sldMkLst>
          <pc:docMk/>
          <pc:sldMk cId="565090141" sldId="273"/>
        </pc:sldMkLst>
      </pc:sldChg>
      <pc:sldChg chg="delSp modSp add del mod replId modClrScheme delDesignElem chgLayout">
        <pc:chgData name="Χρηστος Κατσακιωρης" userId="S::ckatsak@ntua.gr::0be6b8ca-4b66-48cc-b746-e4df193eb80f" providerId="AD" clId="Web-{DDB1ABF4-715E-C886-7433-B55FE8526BA7}" dt="2022-05-26T00:31:03.276" v="7"/>
        <pc:sldMkLst>
          <pc:docMk/>
          <pc:sldMk cId="1153421066" sldId="274"/>
        </pc:sldMkLst>
        <pc:spChg chg="mod ord">
          <ac:chgData name="Χρηστος Κατσακιωρης" userId="S::ckatsak@ntua.gr::0be6b8ca-4b66-48cc-b746-e4df193eb80f" providerId="AD" clId="Web-{DDB1ABF4-715E-C886-7433-B55FE8526BA7}" dt="2022-05-26T00:30:50.713" v="6"/>
          <ac:spMkLst>
            <pc:docMk/>
            <pc:sldMk cId="1153421066" sldId="274"/>
            <ac:spMk id="2" creationId="{4CEE3B78-3934-6D28-5E6D-C92497BF0D74}"/>
          </ac:spMkLst>
        </pc:spChg>
        <pc:spChg chg="mod ord">
          <ac:chgData name="Χρηστος Κατσακιωρης" userId="S::ckatsak@ntua.gr::0be6b8ca-4b66-48cc-b746-e4df193eb80f" providerId="AD" clId="Web-{DDB1ABF4-715E-C886-7433-B55FE8526BA7}" dt="2022-05-26T00:30:50.713" v="6"/>
          <ac:spMkLst>
            <pc:docMk/>
            <pc:sldMk cId="1153421066" sldId="274"/>
            <ac:spMk id="3" creationId="{B3B80194-EA48-B629-304D-9449A50C2D60}"/>
          </ac:spMkLst>
        </pc:spChg>
        <pc:spChg chg="mod ord">
          <ac:chgData name="Χρηστος Κατσακιωρης" userId="S::ckatsak@ntua.gr::0be6b8ca-4b66-48cc-b746-e4df193eb80f" providerId="AD" clId="Web-{DDB1ABF4-715E-C886-7433-B55FE8526BA7}" dt="2022-05-26T00:30:50.713" v="6"/>
          <ac:spMkLst>
            <pc:docMk/>
            <pc:sldMk cId="1153421066" sldId="274"/>
            <ac:spMk id="4" creationId="{93F54199-A224-A389-DECE-DB4C233B1021}"/>
          </ac:spMkLst>
        </pc:spChg>
        <pc:spChg chg="del">
          <ac:chgData name="Χρηστος Κατσακιωρης" userId="S::ckatsak@ntua.gr::0be6b8ca-4b66-48cc-b746-e4df193eb80f" providerId="AD" clId="Web-{DDB1ABF4-715E-C886-7433-B55FE8526BA7}" dt="2022-05-26T00:30:50.713" v="6"/>
          <ac:spMkLst>
            <pc:docMk/>
            <pc:sldMk cId="1153421066" sldId="274"/>
            <ac:spMk id="8" creationId="{70DFC902-7D23-471A-B557-B6B6917D7A0D}"/>
          </ac:spMkLst>
        </pc:spChg>
        <pc:spChg chg="del">
          <ac:chgData name="Χρηστος Κατσακιωρης" userId="S::ckatsak@ntua.gr::0be6b8ca-4b66-48cc-b746-e4df193eb80f" providerId="AD" clId="Web-{DDB1ABF4-715E-C886-7433-B55FE8526BA7}" dt="2022-05-26T00:30:50.713" v="6"/>
          <ac:spMkLst>
            <pc:docMk/>
            <pc:sldMk cId="1153421066" sldId="274"/>
            <ac:spMk id="10" creationId="{A55D5633-D557-4DCA-982C-FF36EB7A1C00}"/>
          </ac:spMkLst>
        </pc:spChg>
        <pc:spChg chg="del">
          <ac:chgData name="Χρηστος Κατσακιωρης" userId="S::ckatsak@ntua.gr::0be6b8ca-4b66-48cc-b746-e4df193eb80f" providerId="AD" clId="Web-{DDB1ABF4-715E-C886-7433-B55FE8526BA7}" dt="2022-05-26T00:30:50.713" v="6"/>
          <ac:spMkLst>
            <pc:docMk/>
            <pc:sldMk cId="1153421066" sldId="274"/>
            <ac:spMk id="12" creationId="{450D3AD2-FA80-415F-A9CE-54D884561CD7}"/>
          </ac:spMkLst>
        </pc:spChg>
      </pc:sldChg>
      <pc:sldChg chg="add replId">
        <pc:chgData name="Χρηστος Κατσακιωρης" userId="S::ckatsak@ntua.gr::0be6b8ca-4b66-48cc-b746-e4df193eb80f" providerId="AD" clId="Web-{DDB1ABF4-715E-C886-7433-B55FE8526BA7}" dt="2022-05-26T00:30:30.118" v="5"/>
        <pc:sldMkLst>
          <pc:docMk/>
          <pc:sldMk cId="4111931909" sldId="275"/>
        </pc:sldMkLst>
      </pc:sldChg>
      <pc:sldChg chg="addSp delSp modSp add mod replId modShow">
        <pc:chgData name="Χρηστος Κατσακιωρης" userId="S::ckatsak@ntua.gr::0be6b8ca-4b66-48cc-b746-e4df193eb80f" providerId="AD" clId="Web-{DDB1ABF4-715E-C886-7433-B55FE8526BA7}" dt="2022-05-26T00:52:07.545" v="470"/>
        <pc:sldMkLst>
          <pc:docMk/>
          <pc:sldMk cId="2351474877" sldId="276"/>
        </pc:sldMkLst>
        <pc:spChg chg="mod">
          <ac:chgData name="Χρηστος Κατσακιωρης" userId="S::ckatsak@ntua.gr::0be6b8ca-4b66-48cc-b746-e4df193eb80f" providerId="AD" clId="Web-{DDB1ABF4-715E-C886-7433-B55FE8526BA7}" dt="2022-05-26T00:31:59.483" v="43" actId="20577"/>
          <ac:spMkLst>
            <pc:docMk/>
            <pc:sldMk cId="2351474877" sldId="276"/>
            <ac:spMk id="2" creationId="{4CEE3B78-3934-6D28-5E6D-C92497BF0D74}"/>
          </ac:spMkLst>
        </pc:spChg>
        <pc:spChg chg="del">
          <ac:chgData name="Χρηστος Κατσακιωρης" userId="S::ckatsak@ntua.gr::0be6b8ca-4b66-48cc-b746-e4df193eb80f" providerId="AD" clId="Web-{DDB1ABF4-715E-C886-7433-B55FE8526BA7}" dt="2022-05-26T00:33:11.690" v="44"/>
          <ac:spMkLst>
            <pc:docMk/>
            <pc:sldMk cId="2351474877" sldId="276"/>
            <ac:spMk id="3" creationId="{B3B80194-EA48-B629-304D-9449A50C2D60}"/>
          </ac:spMkLst>
        </pc:spChg>
        <pc:graphicFrameChg chg="add mod ord modGraphic">
          <ac:chgData name="Χρηστος Κατσακιωρης" userId="S::ckatsak@ntua.gr::0be6b8ca-4b66-48cc-b746-e4df193eb80f" providerId="AD" clId="Web-{DDB1ABF4-715E-C886-7433-B55FE8526BA7}" dt="2022-05-26T00:49:21.161" v="440"/>
          <ac:graphicFrameMkLst>
            <pc:docMk/>
            <pc:sldMk cId="2351474877" sldId="276"/>
            <ac:graphicFrameMk id="5" creationId="{AF5B1573-D5B3-5854-D51D-92D1857A77D2}"/>
          </ac:graphicFrameMkLst>
        </pc:graphicFrameChg>
      </pc:sldChg>
      <pc:sldChg chg="delSp modSp add ord replId">
        <pc:chgData name="Χρηστος Κατσακιωρης" userId="S::ckatsak@ntua.gr::0be6b8ca-4b66-48cc-b746-e4df193eb80f" providerId="AD" clId="Web-{DDB1ABF4-715E-C886-7433-B55FE8526BA7}" dt="2022-05-26T00:31:30.325" v="18" actId="20577"/>
        <pc:sldMkLst>
          <pc:docMk/>
          <pc:sldMk cId="220693399" sldId="277"/>
        </pc:sldMkLst>
        <pc:spChg chg="mod">
          <ac:chgData name="Χρηστος Κατσακιωρης" userId="S::ckatsak@ntua.gr::0be6b8ca-4b66-48cc-b746-e4df193eb80f" providerId="AD" clId="Web-{DDB1ABF4-715E-C886-7433-B55FE8526BA7}" dt="2022-05-26T00:31:30.325" v="18" actId="20577"/>
          <ac:spMkLst>
            <pc:docMk/>
            <pc:sldMk cId="220693399" sldId="277"/>
            <ac:spMk id="2" creationId="{68744295-6A40-BA06-3FDC-618A35FF4327}"/>
          </ac:spMkLst>
        </pc:spChg>
        <pc:spChg chg="mod">
          <ac:chgData name="Χρηστος Κατσακιωρης" userId="S::ckatsak@ntua.gr::0be6b8ca-4b66-48cc-b746-e4df193eb80f" providerId="AD" clId="Web-{DDB1ABF4-715E-C886-7433-B55FE8526BA7}" dt="2022-05-26T00:31:23.293" v="11" actId="20577"/>
          <ac:spMkLst>
            <pc:docMk/>
            <pc:sldMk cId="220693399" sldId="277"/>
            <ac:spMk id="3" creationId="{5C527320-EA79-3936-2DB3-3AE4AD5A54D0}"/>
          </ac:spMkLst>
        </pc:spChg>
        <pc:picChg chg="del">
          <ac:chgData name="Χρηστος Κατσακιωρης" userId="S::ckatsak@ntua.gr::0be6b8ca-4b66-48cc-b746-e4df193eb80f" providerId="AD" clId="Web-{DDB1ABF4-715E-C886-7433-B55FE8526BA7}" dt="2022-05-26T00:31:24.387" v="12"/>
          <ac:picMkLst>
            <pc:docMk/>
            <pc:sldMk cId="220693399" sldId="277"/>
            <ac:picMk id="4" creationId="{DE39083D-FEB4-E83D-DB7B-BFC0FCA4D022}"/>
          </ac:picMkLst>
        </pc:picChg>
        <pc:picChg chg="del">
          <ac:chgData name="Χρηστος Κατσακιωρης" userId="S::ckatsak@ntua.gr::0be6b8ca-4b66-48cc-b746-e4df193eb80f" providerId="AD" clId="Web-{DDB1ABF4-715E-C886-7433-B55FE8526BA7}" dt="2022-05-26T00:31:25.449" v="13"/>
          <ac:picMkLst>
            <pc:docMk/>
            <pc:sldMk cId="220693399" sldId="277"/>
            <ac:picMk id="6" creationId="{9CE1F58D-FFC2-F243-24B7-8B530AF3CC8C}"/>
          </ac:picMkLst>
        </pc:picChg>
      </pc:sldChg>
      <pc:sldChg chg="add replId">
        <pc:chgData name="Χρηστος Κατσακιωρης" userId="S::ckatsak@ntua.gr::0be6b8ca-4b66-48cc-b746-e4df193eb80f" providerId="AD" clId="Web-{DDB1ABF4-715E-C886-7433-B55FE8526BA7}" dt="2022-05-26T00:31:34.872" v="19"/>
        <pc:sldMkLst>
          <pc:docMk/>
          <pc:sldMk cId="282882481" sldId="278"/>
        </pc:sldMkLst>
      </pc:sldChg>
      <pc:sldChg chg="modSp add mod replId modShow">
        <pc:chgData name="Χρηστος Κατσακιωρης" userId="S::ckatsak@ntua.gr::0be6b8ca-4b66-48cc-b746-e4df193eb80f" providerId="AD" clId="Web-{DDB1ABF4-715E-C886-7433-B55FE8526BA7}" dt="2022-05-26T00:52:09.952" v="471"/>
        <pc:sldMkLst>
          <pc:docMk/>
          <pc:sldMk cId="3549521513" sldId="279"/>
        </pc:sldMkLst>
        <pc:spChg chg="mod">
          <ac:chgData name="Χρηστος Κατσακιωρης" userId="S::ckatsak@ntua.gr::0be6b8ca-4b66-48cc-b746-e4df193eb80f" providerId="AD" clId="Web-{DDB1ABF4-715E-C886-7433-B55FE8526BA7}" dt="2022-05-26T00:36:54.453" v="261" actId="20577"/>
          <ac:spMkLst>
            <pc:docMk/>
            <pc:sldMk cId="3549521513" sldId="279"/>
            <ac:spMk id="2" creationId="{4CEE3B78-3934-6D28-5E6D-C92497BF0D74}"/>
          </ac:spMkLst>
        </pc:spChg>
        <pc:graphicFrameChg chg="mod modGraphic">
          <ac:chgData name="Χρηστος Κατσακιωρης" userId="S::ckatsak@ntua.gr::0be6b8ca-4b66-48cc-b746-e4df193eb80f" providerId="AD" clId="Web-{DDB1ABF4-715E-C886-7433-B55FE8526BA7}" dt="2022-05-26T00:49:18.442" v="436"/>
          <ac:graphicFrameMkLst>
            <pc:docMk/>
            <pc:sldMk cId="3549521513" sldId="279"/>
            <ac:graphicFrameMk id="5" creationId="{AF5B1573-D5B3-5854-D51D-92D1857A77D2}"/>
          </ac:graphicFrameMkLst>
        </pc:graphicFrameChg>
      </pc:sldChg>
      <pc:sldChg chg="addSp modSp add ord replId">
        <pc:chgData name="Χρηστος Κατσακιωρης" userId="S::ckatsak@ntua.gr::0be6b8ca-4b66-48cc-b746-e4df193eb80f" providerId="AD" clId="Web-{DDB1ABF4-715E-C886-7433-B55FE8526BA7}" dt="2022-05-26T00:51:43.075" v="469"/>
        <pc:sldMkLst>
          <pc:docMk/>
          <pc:sldMk cId="1545078105" sldId="280"/>
        </pc:sldMkLst>
        <pc:spChg chg="mod">
          <ac:chgData name="Χρηστος Κατσακιωρης" userId="S::ckatsak@ntua.gr::0be6b8ca-4b66-48cc-b746-e4df193eb80f" providerId="AD" clId="Web-{DDB1ABF4-715E-C886-7433-B55FE8526BA7}" dt="2022-05-26T00:38:49.773" v="414" actId="20577"/>
          <ac:spMkLst>
            <pc:docMk/>
            <pc:sldMk cId="1545078105" sldId="280"/>
            <ac:spMk id="2" creationId="{4CEE3B78-3934-6D28-5E6D-C92497BF0D74}"/>
          </ac:spMkLst>
        </pc:spChg>
        <pc:graphicFrameChg chg="add mod modGraphic">
          <ac:chgData name="Χρηστος Κατσακιωρης" userId="S::ckatsak@ntua.gr::0be6b8ca-4b66-48cc-b746-e4df193eb80f" providerId="AD" clId="Web-{DDB1ABF4-715E-C886-7433-B55FE8526BA7}" dt="2022-05-26T00:49:15.395" v="432"/>
          <ac:graphicFrameMkLst>
            <pc:docMk/>
            <pc:sldMk cId="1545078105" sldId="280"/>
            <ac:graphicFrameMk id="3" creationId="{8288073A-73F0-0DDA-D0C2-E8320B05530C}"/>
          </ac:graphicFrameMkLst>
        </pc:graphicFrameChg>
        <pc:graphicFrameChg chg="mod modGraphic">
          <ac:chgData name="Χρηστος Κατσακιωρης" userId="S::ckatsak@ntua.gr::0be6b8ca-4b66-48cc-b746-e4df193eb80f" providerId="AD" clId="Web-{DDB1ABF4-715E-C886-7433-B55FE8526BA7}" dt="2022-05-26T00:51:43.075" v="469"/>
          <ac:graphicFrameMkLst>
            <pc:docMk/>
            <pc:sldMk cId="1545078105" sldId="280"/>
            <ac:graphicFrameMk id="5" creationId="{AF5B1573-D5B3-5854-D51D-92D1857A77D2}"/>
          </ac:graphicFrameMkLst>
        </pc:graphicFrameChg>
      </pc:sldChg>
      <pc:sldChg chg="addSp delSp modSp new del mod setBg">
        <pc:chgData name="Χρηστος Κατσακιωρης" userId="S::ckatsak@ntua.gr::0be6b8ca-4b66-48cc-b746-e4df193eb80f" providerId="AD" clId="Web-{DDB1ABF4-715E-C886-7433-B55FE8526BA7}" dt="2022-05-26T00:50:34.540" v="445"/>
        <pc:sldMkLst>
          <pc:docMk/>
          <pc:sldMk cId="1150913437" sldId="281"/>
        </pc:sldMkLst>
        <pc:spChg chg="mod">
          <ac:chgData name="Χρηστος Κατσακιωρης" userId="S::ckatsak@ntua.gr::0be6b8ca-4b66-48cc-b746-e4df193eb80f" providerId="AD" clId="Web-{DDB1ABF4-715E-C886-7433-B55FE8526BA7}" dt="2022-05-26T00:49:53.616" v="443"/>
          <ac:spMkLst>
            <pc:docMk/>
            <pc:sldMk cId="1150913437" sldId="281"/>
            <ac:spMk id="2" creationId="{5CB351E0-DABD-4A72-C99E-6EFA92E08FD0}"/>
          </ac:spMkLst>
        </pc:spChg>
        <pc:spChg chg="del mod">
          <ac:chgData name="Χρηστος Κατσακιωρης" userId="S::ckatsak@ntua.gr::0be6b8ca-4b66-48cc-b746-e4df193eb80f" providerId="AD" clId="Web-{DDB1ABF4-715E-C886-7433-B55FE8526BA7}" dt="2022-05-26T00:49:53.616" v="443"/>
          <ac:spMkLst>
            <pc:docMk/>
            <pc:sldMk cId="1150913437" sldId="281"/>
            <ac:spMk id="3" creationId="{D8D3BF7A-B5F4-1E38-10D4-0AD765B86A01}"/>
          </ac:spMkLst>
        </pc:spChg>
        <pc:spChg chg="mod">
          <ac:chgData name="Χρηστος Κατσακιωρης" userId="S::ckatsak@ntua.gr::0be6b8ca-4b66-48cc-b746-e4df193eb80f" providerId="AD" clId="Web-{DDB1ABF4-715E-C886-7433-B55FE8526BA7}" dt="2022-05-26T00:49:53.616" v="443"/>
          <ac:spMkLst>
            <pc:docMk/>
            <pc:sldMk cId="1150913437" sldId="281"/>
            <ac:spMk id="4" creationId="{8D7D4785-1A22-A84B-8CC8-C8D513A77775}"/>
          </ac:spMkLst>
        </pc:spChg>
        <pc:spChg chg="add del">
          <ac:chgData name="Χρηστος Κατσακιωρης" userId="S::ckatsak@ntua.gr::0be6b8ca-4b66-48cc-b746-e4df193eb80f" providerId="AD" clId="Web-{DDB1ABF4-715E-C886-7433-B55FE8526BA7}" dt="2022-05-26T00:49:53.616" v="443"/>
          <ac:spMkLst>
            <pc:docMk/>
            <pc:sldMk cId="1150913437" sldId="281"/>
            <ac:spMk id="9" creationId="{1B15ED52-F352-441B-82BF-E0EA34836D08}"/>
          </ac:spMkLst>
        </pc:spChg>
        <pc:spChg chg="add del">
          <ac:chgData name="Χρηστος Κατσακιωρης" userId="S::ckatsak@ntua.gr::0be6b8ca-4b66-48cc-b746-e4df193eb80f" providerId="AD" clId="Web-{DDB1ABF4-715E-C886-7433-B55FE8526BA7}" dt="2022-05-26T00:49:53.616" v="443"/>
          <ac:spMkLst>
            <pc:docMk/>
            <pc:sldMk cId="1150913437" sldId="281"/>
            <ac:spMk id="11" creationId="{3B2E3793-BFE6-45A2-9B7B-E18844431C99}"/>
          </ac:spMkLst>
        </pc:spChg>
        <pc:spChg chg="add del">
          <ac:chgData name="Χρηστος Κατσακιωρης" userId="S::ckatsak@ntua.gr::0be6b8ca-4b66-48cc-b746-e4df193eb80f" providerId="AD" clId="Web-{DDB1ABF4-715E-C886-7433-B55FE8526BA7}" dt="2022-05-26T00:49:53.616" v="443"/>
          <ac:spMkLst>
            <pc:docMk/>
            <pc:sldMk cId="1150913437" sldId="281"/>
            <ac:spMk id="13" creationId="{BC4C4868-CB8F-4AF9-9CDB-8108F2C19B67}"/>
          </ac:spMkLst>
        </pc:spChg>
        <pc:spChg chg="add del">
          <ac:chgData name="Χρηστος Κατσακιωρης" userId="S::ckatsak@ntua.gr::0be6b8ca-4b66-48cc-b746-e4df193eb80f" providerId="AD" clId="Web-{DDB1ABF4-715E-C886-7433-B55FE8526BA7}" dt="2022-05-26T00:49:53.616" v="443"/>
          <ac:spMkLst>
            <pc:docMk/>
            <pc:sldMk cId="1150913437" sldId="281"/>
            <ac:spMk id="15" creationId="{375E0459-6403-40CD-989D-56A4407CA12E}"/>
          </ac:spMkLst>
        </pc:spChg>
        <pc:spChg chg="add del">
          <ac:chgData name="Χρηστος Κατσακιωρης" userId="S::ckatsak@ntua.gr::0be6b8ca-4b66-48cc-b746-e4df193eb80f" providerId="AD" clId="Web-{DDB1ABF4-715E-C886-7433-B55FE8526BA7}" dt="2022-05-26T00:49:53.616" v="443"/>
          <ac:spMkLst>
            <pc:docMk/>
            <pc:sldMk cId="1150913437" sldId="281"/>
            <ac:spMk id="17" creationId="{53E5B1A8-3AC9-4BD1-9BBC-78CA94F2D1BA}"/>
          </ac:spMkLst>
        </pc:spChg>
        <pc:spChg chg="add del">
          <ac:chgData name="Χρηστος Κατσακιωρης" userId="S::ckatsak@ntua.gr::0be6b8ca-4b66-48cc-b746-e4df193eb80f" providerId="AD" clId="Web-{DDB1ABF4-715E-C886-7433-B55FE8526BA7}" dt="2022-05-26T00:50:23.086" v="444"/>
          <ac:spMkLst>
            <pc:docMk/>
            <pc:sldMk cId="1150913437" sldId="281"/>
            <ac:spMk id="22" creationId="{5AADD842-7469-481F-AEF2-DDA7D3A9ABB0}"/>
          </ac:spMkLst>
        </pc:spChg>
        <pc:spChg chg="add del">
          <ac:chgData name="Χρηστος Κατσακιωρης" userId="S::ckatsak@ntua.gr::0be6b8ca-4b66-48cc-b746-e4df193eb80f" providerId="AD" clId="Web-{DDB1ABF4-715E-C886-7433-B55FE8526BA7}" dt="2022-05-26T00:50:23.086" v="444"/>
          <ac:spMkLst>
            <pc:docMk/>
            <pc:sldMk cId="1150913437" sldId="281"/>
            <ac:spMk id="24" creationId="{94058847-87A2-48B5-B733-C9FC6F0FF769}"/>
          </ac:spMkLst>
        </pc:spChg>
        <pc:spChg chg="add del">
          <ac:chgData name="Χρηστος Κατσακιωρης" userId="S::ckatsak@ntua.gr::0be6b8ca-4b66-48cc-b746-e4df193eb80f" providerId="AD" clId="Web-{DDB1ABF4-715E-C886-7433-B55FE8526BA7}" dt="2022-05-26T00:50:23.086" v="444"/>
          <ac:spMkLst>
            <pc:docMk/>
            <pc:sldMk cId="1150913437" sldId="281"/>
            <ac:spMk id="26" creationId="{38CE886A-266A-45DB-B141-3271799F49BD}"/>
          </ac:spMkLst>
        </pc:spChg>
        <pc:spChg chg="add">
          <ac:chgData name="Χρηστος Κατσακιωρης" userId="S::ckatsak@ntua.gr::0be6b8ca-4b66-48cc-b746-e4df193eb80f" providerId="AD" clId="Web-{DDB1ABF4-715E-C886-7433-B55FE8526BA7}" dt="2022-05-26T00:50:23.086" v="444"/>
          <ac:spMkLst>
            <pc:docMk/>
            <pc:sldMk cId="1150913437" sldId="281"/>
            <ac:spMk id="31" creationId="{5AADD842-7469-481F-AEF2-DDA7D3A9ABB0}"/>
          </ac:spMkLst>
        </pc:spChg>
        <pc:spChg chg="add">
          <ac:chgData name="Χρηστος Κατσακιωρης" userId="S::ckatsak@ntua.gr::0be6b8ca-4b66-48cc-b746-e4df193eb80f" providerId="AD" clId="Web-{DDB1ABF4-715E-C886-7433-B55FE8526BA7}" dt="2022-05-26T00:50:23.086" v="444"/>
          <ac:spMkLst>
            <pc:docMk/>
            <pc:sldMk cId="1150913437" sldId="281"/>
            <ac:spMk id="33" creationId="{94058847-87A2-48B5-B733-C9FC6F0FF769}"/>
          </ac:spMkLst>
        </pc:spChg>
        <pc:spChg chg="add">
          <ac:chgData name="Χρηστος Κατσακιωρης" userId="S::ckatsak@ntua.gr::0be6b8ca-4b66-48cc-b746-e4df193eb80f" providerId="AD" clId="Web-{DDB1ABF4-715E-C886-7433-B55FE8526BA7}" dt="2022-05-26T00:50:23.086" v="444"/>
          <ac:spMkLst>
            <pc:docMk/>
            <pc:sldMk cId="1150913437" sldId="281"/>
            <ac:spMk id="35" creationId="{38CE886A-266A-45DB-B141-3271799F49BD}"/>
          </ac:spMkLst>
        </pc:spChg>
      </pc:sldChg>
    </pc:docChg>
  </pc:docChgLst>
  <pc:docChgLst>
    <pc:chgData name="Χρηστος Κατσακιωρης" userId="S::ckatsak@ntua.gr::0be6b8ca-4b66-48cc-b746-e4df193eb80f" providerId="AD" clId="Web-{D58FC5DD-3638-C33F-5AC6-294984E8B2A3}"/>
    <pc:docChg chg="addSld delSld modSld">
      <pc:chgData name="Χρηστος Κατσακιωρης" userId="S::ckatsak@ntua.gr::0be6b8ca-4b66-48cc-b746-e4df193eb80f" providerId="AD" clId="Web-{D58FC5DD-3638-C33F-5AC6-294984E8B2A3}" dt="2022-05-20T00:24:38.694" v="613"/>
      <pc:docMkLst>
        <pc:docMk/>
      </pc:docMkLst>
      <pc:sldChg chg="del">
        <pc:chgData name="Χρηστος Κατσακιωρης" userId="S::ckatsak@ntua.gr::0be6b8ca-4b66-48cc-b746-e4df193eb80f" providerId="AD" clId="Web-{D58FC5DD-3638-C33F-5AC6-294984E8B2A3}" dt="2022-05-19T13:25:55.638" v="4"/>
        <pc:sldMkLst>
          <pc:docMk/>
          <pc:sldMk cId="800696749" sldId="258"/>
        </pc:sldMkLst>
      </pc:sldChg>
      <pc:sldChg chg="modTransition modNotes">
        <pc:chgData name="Χρηστος Κατσακιωρης" userId="S::ckatsak@ntua.gr::0be6b8ca-4b66-48cc-b746-e4df193eb80f" providerId="AD" clId="Web-{D58FC5DD-3638-C33F-5AC6-294984E8B2A3}" dt="2022-05-20T00:24:38.694" v="613"/>
        <pc:sldMkLst>
          <pc:docMk/>
          <pc:sldMk cId="429247657" sldId="259"/>
        </pc:sldMkLst>
      </pc:sldChg>
      <pc:sldChg chg="modSp">
        <pc:chgData name="Χρηστος Κατσακιωρης" userId="S::ckatsak@ntua.gr::0be6b8ca-4b66-48cc-b746-e4df193eb80f" providerId="AD" clId="Web-{D58FC5DD-3638-C33F-5AC6-294984E8B2A3}" dt="2022-05-19T18:10:26.073" v="517" actId="20577"/>
        <pc:sldMkLst>
          <pc:docMk/>
          <pc:sldMk cId="1688924640" sldId="261"/>
        </pc:sldMkLst>
        <pc:spChg chg="mod">
          <ac:chgData name="Χρηστος Κατσακιωρης" userId="S::ckatsak@ntua.gr::0be6b8ca-4b66-48cc-b746-e4df193eb80f" providerId="AD" clId="Web-{D58FC5DD-3638-C33F-5AC6-294984E8B2A3}" dt="2022-05-19T18:03:36.312" v="389" actId="20577"/>
          <ac:spMkLst>
            <pc:docMk/>
            <pc:sldMk cId="1688924640" sldId="261"/>
            <ac:spMk id="2" creationId="{70A669DA-81AC-1B6B-B178-CEF6746E2ADD}"/>
          </ac:spMkLst>
        </pc:spChg>
        <pc:spChg chg="mod">
          <ac:chgData name="Χρηστος Κατσακιωρης" userId="S::ckatsak@ntua.gr::0be6b8ca-4b66-48cc-b746-e4df193eb80f" providerId="AD" clId="Web-{D58FC5DD-3638-C33F-5AC6-294984E8B2A3}" dt="2022-05-19T18:10:26.073" v="517" actId="20577"/>
          <ac:spMkLst>
            <pc:docMk/>
            <pc:sldMk cId="1688924640" sldId="261"/>
            <ac:spMk id="3" creationId="{921EA505-7692-5975-544A-43CCF368CF91}"/>
          </ac:spMkLst>
        </pc:spChg>
      </pc:sldChg>
      <pc:sldChg chg="del">
        <pc:chgData name="Χρηστος Κατσακιωρης" userId="S::ckatsak@ntua.gr::0be6b8ca-4b66-48cc-b746-e4df193eb80f" providerId="AD" clId="Web-{D58FC5DD-3638-C33F-5AC6-294984E8B2A3}" dt="2022-05-19T13:25:50.294" v="0"/>
        <pc:sldMkLst>
          <pc:docMk/>
          <pc:sldMk cId="756946287" sldId="262"/>
        </pc:sldMkLst>
      </pc:sldChg>
      <pc:sldChg chg="del">
        <pc:chgData name="Χρηστος Κατσακιωρης" userId="S::ckatsak@ntua.gr::0be6b8ca-4b66-48cc-b746-e4df193eb80f" providerId="AD" clId="Web-{D58FC5DD-3638-C33F-5AC6-294984E8B2A3}" dt="2022-05-19T13:25:51.310" v="1"/>
        <pc:sldMkLst>
          <pc:docMk/>
          <pc:sldMk cId="3817407583" sldId="263"/>
        </pc:sldMkLst>
      </pc:sldChg>
      <pc:sldChg chg="del">
        <pc:chgData name="Χρηστος Κατσακιωρης" userId="S::ckatsak@ntua.gr::0be6b8ca-4b66-48cc-b746-e4df193eb80f" providerId="AD" clId="Web-{D58FC5DD-3638-C33F-5AC6-294984E8B2A3}" dt="2022-05-19T13:25:52.372" v="2"/>
        <pc:sldMkLst>
          <pc:docMk/>
          <pc:sldMk cId="1487721065" sldId="264"/>
        </pc:sldMkLst>
      </pc:sldChg>
      <pc:sldChg chg="del">
        <pc:chgData name="Χρηστος Κατσακιωρης" userId="S::ckatsak@ntua.gr::0be6b8ca-4b66-48cc-b746-e4df193eb80f" providerId="AD" clId="Web-{D58FC5DD-3638-C33F-5AC6-294984E8B2A3}" dt="2022-05-19T13:25:53.169" v="3"/>
        <pc:sldMkLst>
          <pc:docMk/>
          <pc:sldMk cId="713272422" sldId="265"/>
        </pc:sldMkLst>
      </pc:sldChg>
      <pc:sldChg chg="modSp">
        <pc:chgData name="Χρηστος Κατσακιωρης" userId="S::ckatsak@ntua.gr::0be6b8ca-4b66-48cc-b746-e4df193eb80f" providerId="AD" clId="Web-{D58FC5DD-3638-C33F-5AC6-294984E8B2A3}" dt="2022-05-19T18:02:33.217" v="370" actId="20577"/>
        <pc:sldMkLst>
          <pc:docMk/>
          <pc:sldMk cId="2178467087" sldId="266"/>
        </pc:sldMkLst>
        <pc:spChg chg="mod">
          <ac:chgData name="Χρηστος Κατσακιωρης" userId="S::ckatsak@ntua.gr::0be6b8ca-4b66-48cc-b746-e4df193eb80f" providerId="AD" clId="Web-{D58FC5DD-3638-C33F-5AC6-294984E8B2A3}" dt="2022-05-19T18:02:33.217" v="370" actId="20577"/>
          <ac:spMkLst>
            <pc:docMk/>
            <pc:sldMk cId="2178467087" sldId="266"/>
            <ac:spMk id="3" creationId="{1F9D1F95-04B0-BEB4-785C-A2CDEEE9752A}"/>
          </ac:spMkLst>
        </pc:spChg>
      </pc:sldChg>
      <pc:sldChg chg="modSp add del replId">
        <pc:chgData name="Χρηστος Κατσακιωρης" userId="S::ckatsak@ntua.gr::0be6b8ca-4b66-48cc-b746-e4df193eb80f" providerId="AD" clId="Web-{D58FC5DD-3638-C33F-5AC6-294984E8B2A3}" dt="2022-05-19T15:40:10.301" v="274"/>
        <pc:sldMkLst>
          <pc:docMk/>
          <pc:sldMk cId="149138244" sldId="267"/>
        </pc:sldMkLst>
        <pc:spChg chg="mod">
          <ac:chgData name="Χρηστος Κατσακιωρης" userId="S::ckatsak@ntua.gr::0be6b8ca-4b66-48cc-b746-e4df193eb80f" providerId="AD" clId="Web-{D58FC5DD-3638-C33F-5AC6-294984E8B2A3}" dt="2022-05-19T15:24:08.296" v="238" actId="20577"/>
          <ac:spMkLst>
            <pc:docMk/>
            <pc:sldMk cId="149138244" sldId="267"/>
            <ac:spMk id="2" creationId="{6A8C100D-3F2A-ECD0-54F7-283B16F7CC94}"/>
          </ac:spMkLst>
        </pc:spChg>
        <pc:spChg chg="mod">
          <ac:chgData name="Χρηστος Κατσακιωρης" userId="S::ckatsak@ntua.gr::0be6b8ca-4b66-48cc-b746-e4df193eb80f" providerId="AD" clId="Web-{D58FC5DD-3638-C33F-5AC6-294984E8B2A3}" dt="2022-05-19T15:40:06.442" v="273" actId="20577"/>
          <ac:spMkLst>
            <pc:docMk/>
            <pc:sldMk cId="149138244" sldId="267"/>
            <ac:spMk id="3" creationId="{1F9D1F95-04B0-BEB4-785C-A2CDEEE9752A}"/>
          </ac:spMkLst>
        </pc:spChg>
      </pc:sldChg>
      <pc:sldChg chg="modSp add replId">
        <pc:chgData name="Χρηστος Κατσακιωρης" userId="S::ckatsak@ntua.gr::0be6b8ca-4b66-48cc-b746-e4df193eb80f" providerId="AD" clId="Web-{D58FC5DD-3638-C33F-5AC6-294984E8B2A3}" dt="2022-05-19T18:17:41.444" v="612" actId="20577"/>
        <pc:sldMkLst>
          <pc:docMk/>
          <pc:sldMk cId="1454785563" sldId="267"/>
        </pc:sldMkLst>
        <pc:spChg chg="mod">
          <ac:chgData name="Χρηστος Κατσακιωρης" userId="S::ckatsak@ntua.gr::0be6b8ca-4b66-48cc-b746-e4df193eb80f" providerId="AD" clId="Web-{D58FC5DD-3638-C33F-5AC6-294984E8B2A3}" dt="2022-05-19T18:12:56.327" v="521" actId="20577"/>
          <ac:spMkLst>
            <pc:docMk/>
            <pc:sldMk cId="1454785563" sldId="267"/>
            <ac:spMk id="2" creationId="{6A8C100D-3F2A-ECD0-54F7-283B16F7CC94}"/>
          </ac:spMkLst>
        </pc:spChg>
        <pc:spChg chg="mod">
          <ac:chgData name="Χρηστος Κατσακιωρης" userId="S::ckatsak@ntua.gr::0be6b8ca-4b66-48cc-b746-e4df193eb80f" providerId="AD" clId="Web-{D58FC5DD-3638-C33F-5AC6-294984E8B2A3}" dt="2022-05-19T18:17:41.444" v="612" actId="20577"/>
          <ac:spMkLst>
            <pc:docMk/>
            <pc:sldMk cId="1454785563" sldId="267"/>
            <ac:spMk id="3" creationId="{1F9D1F95-04B0-BEB4-785C-A2CDEEE9752A}"/>
          </ac:spMkLst>
        </pc:spChg>
      </pc:sldChg>
      <pc:sldChg chg="modSp new">
        <pc:chgData name="Χρηστος Κατσακιωρης" userId="S::ckatsak@ntua.gr::0be6b8ca-4b66-48cc-b746-e4df193eb80f" providerId="AD" clId="Web-{D58FC5DD-3638-C33F-5AC6-294984E8B2A3}" dt="2022-05-19T18:16:19.739" v="585" actId="20577"/>
        <pc:sldMkLst>
          <pc:docMk/>
          <pc:sldMk cId="3000051283" sldId="268"/>
        </pc:sldMkLst>
        <pc:spChg chg="mod">
          <ac:chgData name="Χρηστος Κατσακιωρης" userId="S::ckatsak@ntua.gr::0be6b8ca-4b66-48cc-b746-e4df193eb80f" providerId="AD" clId="Web-{D58FC5DD-3638-C33F-5AC6-294984E8B2A3}" dt="2022-05-19T16:42:27.600" v="318" actId="20577"/>
          <ac:spMkLst>
            <pc:docMk/>
            <pc:sldMk cId="3000051283" sldId="268"/>
            <ac:spMk id="2" creationId="{E336B220-8AC1-3EFF-9E1E-3B4278F129A4}"/>
          </ac:spMkLst>
        </pc:spChg>
        <pc:spChg chg="mod">
          <ac:chgData name="Χρηστος Κατσακιωρης" userId="S::ckatsak@ntua.gr::0be6b8ca-4b66-48cc-b746-e4df193eb80f" providerId="AD" clId="Web-{D58FC5DD-3638-C33F-5AC6-294984E8B2A3}" dt="2022-05-19T18:16:19.739" v="585" actId="20577"/>
          <ac:spMkLst>
            <pc:docMk/>
            <pc:sldMk cId="3000051283" sldId="268"/>
            <ac:spMk id="3" creationId="{07A9B978-5D51-92BF-C35C-6DE1B9CB0CF7}"/>
          </ac:spMkLst>
        </pc:spChg>
      </pc:sldChg>
      <pc:sldChg chg="new">
        <pc:chgData name="Χρηστος Κατσακιωρης" userId="S::ckatsak@ntua.gr::0be6b8ca-4b66-48cc-b746-e4df193eb80f" providerId="AD" clId="Web-{D58FC5DD-3638-C33F-5AC6-294984E8B2A3}" dt="2022-05-19T17:59:40.024" v="368"/>
        <pc:sldMkLst>
          <pc:docMk/>
          <pc:sldMk cId="3365079335" sldId="269"/>
        </pc:sldMkLst>
      </pc:sldChg>
    </pc:docChg>
  </pc:docChgLst>
  <pc:docChgLst>
    <pc:chgData name="Χρηστος Κατσακιωρης" userId="S::ckatsak@ntua.gr::0be6b8ca-4b66-48cc-b746-e4df193eb80f" providerId="AD" clId="Web-{CAF3B913-F3DA-90CD-5101-9CDC11D90548}"/>
    <pc:docChg chg="addSld modSld">
      <pc:chgData name="Χρηστος Κατσακιωρης" userId="S::ckatsak@ntua.gr::0be6b8ca-4b66-48cc-b746-e4df193eb80f" providerId="AD" clId="Web-{CAF3B913-F3DA-90CD-5101-9CDC11D90548}" dt="2022-05-24T00:59:14.160" v="70" actId="20577"/>
      <pc:docMkLst>
        <pc:docMk/>
      </pc:docMkLst>
      <pc:sldChg chg="modSp">
        <pc:chgData name="Χρηστος Κατσακιωρης" userId="S::ckatsak@ntua.gr::0be6b8ca-4b66-48cc-b746-e4df193eb80f" providerId="AD" clId="Web-{CAF3B913-F3DA-90CD-5101-9CDC11D90548}" dt="2022-05-23T15:53:57.205" v="19" actId="20577"/>
        <pc:sldMkLst>
          <pc:docMk/>
          <pc:sldMk cId="1688924640" sldId="261"/>
        </pc:sldMkLst>
        <pc:spChg chg="mod">
          <ac:chgData name="Χρηστος Κατσακιωρης" userId="S::ckatsak@ntua.gr::0be6b8ca-4b66-48cc-b746-e4df193eb80f" providerId="AD" clId="Web-{CAF3B913-F3DA-90CD-5101-9CDC11D90548}" dt="2022-05-23T15:53:57.205" v="19" actId="20577"/>
          <ac:spMkLst>
            <pc:docMk/>
            <pc:sldMk cId="1688924640" sldId="261"/>
            <ac:spMk id="2" creationId="{70A669DA-81AC-1B6B-B178-CEF6746E2ADD}"/>
          </ac:spMkLst>
        </pc:spChg>
        <pc:spChg chg="mod">
          <ac:chgData name="Χρηστος Κατσακιωρης" userId="S::ckatsak@ntua.gr::0be6b8ca-4b66-48cc-b746-e4df193eb80f" providerId="AD" clId="Web-{CAF3B913-F3DA-90CD-5101-9CDC11D90548}" dt="2022-05-23T15:50:21.512" v="2" actId="20577"/>
          <ac:spMkLst>
            <pc:docMk/>
            <pc:sldMk cId="1688924640" sldId="261"/>
            <ac:spMk id="3" creationId="{921EA505-7692-5975-544A-43CCF368CF91}"/>
          </ac:spMkLst>
        </pc:spChg>
      </pc:sldChg>
      <pc:sldChg chg="modSp">
        <pc:chgData name="Χρηστος Κατσακιωρης" userId="S::ckatsak@ntua.gr::0be6b8ca-4b66-48cc-b746-e4df193eb80f" providerId="AD" clId="Web-{CAF3B913-F3DA-90CD-5101-9CDC11D90548}" dt="2022-05-23T15:53:49.971" v="14" actId="20577"/>
        <pc:sldMkLst>
          <pc:docMk/>
          <pc:sldMk cId="1454785563" sldId="267"/>
        </pc:sldMkLst>
        <pc:spChg chg="mod">
          <ac:chgData name="Χρηστος Κατσακιωρης" userId="S::ckatsak@ntua.gr::0be6b8ca-4b66-48cc-b746-e4df193eb80f" providerId="AD" clId="Web-{CAF3B913-F3DA-90CD-5101-9CDC11D90548}" dt="2022-05-23T15:53:49.971" v="14" actId="20577"/>
          <ac:spMkLst>
            <pc:docMk/>
            <pc:sldMk cId="1454785563" sldId="267"/>
            <ac:spMk id="2" creationId="{6A8C100D-3F2A-ECD0-54F7-283B16F7CC94}"/>
          </ac:spMkLst>
        </pc:spChg>
        <pc:spChg chg="mod">
          <ac:chgData name="Χρηστος Κατσακιωρης" userId="S::ckatsak@ntua.gr::0be6b8ca-4b66-48cc-b746-e4df193eb80f" providerId="AD" clId="Web-{CAF3B913-F3DA-90CD-5101-9CDC11D90548}" dt="2022-05-23T15:50:26.981" v="4" actId="20577"/>
          <ac:spMkLst>
            <pc:docMk/>
            <pc:sldMk cId="1454785563" sldId="267"/>
            <ac:spMk id="26" creationId="{1F9D1F95-04B0-BEB4-785C-A2CDEEE9752A}"/>
          </ac:spMkLst>
        </pc:spChg>
      </pc:sldChg>
      <pc:sldChg chg="modSp">
        <pc:chgData name="Χρηστος Κατσακιωρης" userId="S::ckatsak@ntua.gr::0be6b8ca-4b66-48cc-b746-e4df193eb80f" providerId="AD" clId="Web-{CAF3B913-F3DA-90CD-5101-9CDC11D90548}" dt="2022-05-23T17:11:46.172" v="33" actId="20577"/>
        <pc:sldMkLst>
          <pc:docMk/>
          <pc:sldMk cId="3365079335" sldId="269"/>
        </pc:sldMkLst>
        <pc:spChg chg="mod">
          <ac:chgData name="Χρηστος Κατσακιωρης" userId="S::ckatsak@ntua.gr::0be6b8ca-4b66-48cc-b746-e4df193eb80f" providerId="AD" clId="Web-{CAF3B913-F3DA-90CD-5101-9CDC11D90548}" dt="2022-05-23T17:11:39.562" v="24" actId="20577"/>
          <ac:spMkLst>
            <pc:docMk/>
            <pc:sldMk cId="3365079335" sldId="269"/>
            <ac:spMk id="2" creationId="{4CEE3B78-3934-6D28-5E6D-C92497BF0D74}"/>
          </ac:spMkLst>
        </pc:spChg>
        <pc:spChg chg="mod">
          <ac:chgData name="Χρηστος Κατσακιωρης" userId="S::ckatsak@ntua.gr::0be6b8ca-4b66-48cc-b746-e4df193eb80f" providerId="AD" clId="Web-{CAF3B913-F3DA-90CD-5101-9CDC11D90548}" dt="2022-05-23T17:11:46.172" v="33" actId="20577"/>
          <ac:spMkLst>
            <pc:docMk/>
            <pc:sldMk cId="3365079335" sldId="269"/>
            <ac:spMk id="3" creationId="{B3B80194-EA48-B629-304D-9449A50C2D60}"/>
          </ac:spMkLst>
        </pc:spChg>
      </pc:sldChg>
      <pc:sldChg chg="modSp add replId">
        <pc:chgData name="Χρηστος Κατσακιωρης" userId="S::ckatsak@ntua.gr::0be6b8ca-4b66-48cc-b746-e4df193eb80f" providerId="AD" clId="Web-{CAF3B913-F3DA-90CD-5101-9CDC11D90548}" dt="2022-05-24T00:59:14.160" v="70" actId="20577"/>
        <pc:sldMkLst>
          <pc:docMk/>
          <pc:sldMk cId="3702147240" sldId="271"/>
        </pc:sldMkLst>
        <pc:spChg chg="mod">
          <ac:chgData name="Χρηστος Κατσακιωρης" userId="S::ckatsak@ntua.gr::0be6b8ca-4b66-48cc-b746-e4df193eb80f" providerId="AD" clId="Web-{CAF3B913-F3DA-90CD-5101-9CDC11D90548}" dt="2022-05-24T00:58:50.269" v="39" actId="20577"/>
          <ac:spMkLst>
            <pc:docMk/>
            <pc:sldMk cId="3702147240" sldId="271"/>
            <ac:spMk id="2" creationId="{4CEE3B78-3934-6D28-5E6D-C92497BF0D74}"/>
          </ac:spMkLst>
        </pc:spChg>
        <pc:spChg chg="mod">
          <ac:chgData name="Χρηστος Κατσακιωρης" userId="S::ckatsak@ntua.gr::0be6b8ca-4b66-48cc-b746-e4df193eb80f" providerId="AD" clId="Web-{CAF3B913-F3DA-90CD-5101-9CDC11D90548}" dt="2022-05-24T00:59:14.160" v="70" actId="20577"/>
          <ac:spMkLst>
            <pc:docMk/>
            <pc:sldMk cId="3702147240" sldId="271"/>
            <ac:spMk id="3" creationId="{B3B80194-EA48-B629-304D-9449A50C2D60}"/>
          </ac:spMkLst>
        </pc:spChg>
      </pc:sldChg>
      <pc:sldChg chg="add replId">
        <pc:chgData name="Χρηστος Κατσακιωρης" userId="S::ckatsak@ntua.gr::0be6b8ca-4b66-48cc-b746-e4df193eb80f" providerId="AD" clId="Web-{CAF3B913-F3DA-90CD-5101-9CDC11D90548}" dt="2022-05-24T00:58:36.113" v="34"/>
        <pc:sldMkLst>
          <pc:docMk/>
          <pc:sldMk cId="3589901528" sldId="2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initial_wide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tsak\Downloads\df_wide_for_R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2"/>
                <c:pt idx="0">
                  <c:v>3.8153999999999999</c:v>
                </c:pt>
                <c:pt idx="1">
                  <c:v>4.4467999999999996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2"/>
                <c:pt idx="0">
                  <c:v>39.3748</c:v>
                </c:pt>
                <c:pt idx="1">
                  <c:v>236.8973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2"/>
                <c:pt idx="0">
                  <c:v>284.94920000000002</c:v>
                </c:pt>
                <c:pt idx="1">
                  <c:v>1062.5411999999999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4"/>
                <c:pt idx="0">
                  <c:v>3.8153999999999999</c:v>
                </c:pt>
                <c:pt idx="1">
                  <c:v>4.4467999999999996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4"/>
                <c:pt idx="0">
                  <c:v>39.3748</c:v>
                </c:pt>
                <c:pt idx="1">
                  <c:v>236.8973</c:v>
                </c:pt>
                <c:pt idx="2">
                  <c:v>2.5004</c:v>
                </c:pt>
                <c:pt idx="3">
                  <c:v>6.6829999999999901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4"/>
                <c:pt idx="0">
                  <c:v>284.94920000000002</c:v>
                </c:pt>
                <c:pt idx="1">
                  <c:v>1062.5411999999999</c:v>
                </c:pt>
                <c:pt idx="2">
                  <c:v>65.908299999999997</c:v>
                </c:pt>
                <c:pt idx="3">
                  <c:v>66.466200000000001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4"/>
                <c:pt idx="0">
                  <c:v>3.7930999999999999</c:v>
                </c:pt>
                <c:pt idx="1">
                  <c:v>4.4846000000000004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4"/>
                <c:pt idx="0">
                  <c:v>37.747500000000002</c:v>
                </c:pt>
                <c:pt idx="1">
                  <c:v>234.8595</c:v>
                </c:pt>
                <c:pt idx="2">
                  <c:v>2.6332</c:v>
                </c:pt>
                <c:pt idx="3">
                  <c:v>9.8957999999999995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4"/>
                <c:pt idx="0">
                  <c:v>12.5753</c:v>
                </c:pt>
                <c:pt idx="1">
                  <c:v>87.099800000000002</c:v>
                </c:pt>
                <c:pt idx="2">
                  <c:v>0.4738</c:v>
                </c:pt>
                <c:pt idx="3">
                  <c:v>1.1908000000000001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4"/>
                <c:pt idx="0">
                  <c:v>3.895</c:v>
                </c:pt>
                <c:pt idx="1">
                  <c:v>4.6665999999999999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4"/>
                <c:pt idx="0">
                  <c:v>37.645800000000001</c:v>
                </c:pt>
                <c:pt idx="1">
                  <c:v>227.24590000000001</c:v>
                </c:pt>
                <c:pt idx="2">
                  <c:v>3.4189999999998699</c:v>
                </c:pt>
                <c:pt idx="3">
                  <c:v>5.9689000000002999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4"/>
                <c:pt idx="0">
                  <c:v>1687.1545000000001</c:v>
                </c:pt>
                <c:pt idx="1">
                  <c:v>2382.9005000000002</c:v>
                </c:pt>
                <c:pt idx="2">
                  <c:v>1462.7840000000001</c:v>
                </c:pt>
                <c:pt idx="3">
                  <c:v>1471.5859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5"/>
                <c:pt idx="0">
                  <c:v>4.1157000000000004</c:v>
                </c:pt>
                <c:pt idx="1">
                  <c:v>3.8153999999999999</c:v>
                </c:pt>
                <c:pt idx="2">
                  <c:v>4.4467999999999996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5"/>
                <c:pt idx="0">
                  <c:v>13.796099999999999</c:v>
                </c:pt>
                <c:pt idx="1">
                  <c:v>39.3748</c:v>
                </c:pt>
                <c:pt idx="2">
                  <c:v>236.8973</c:v>
                </c:pt>
                <c:pt idx="3">
                  <c:v>2.5004</c:v>
                </c:pt>
                <c:pt idx="4">
                  <c:v>6.6829999999999901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5"/>
                <c:pt idx="0">
                  <c:v>172.50919999999999</c:v>
                </c:pt>
                <c:pt idx="1">
                  <c:v>284.94920000000002</c:v>
                </c:pt>
                <c:pt idx="2">
                  <c:v>1062.5411999999999</c:v>
                </c:pt>
                <c:pt idx="3">
                  <c:v>65.908299999999997</c:v>
                </c:pt>
                <c:pt idx="4">
                  <c:v>66.466200000000001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5"/>
                <c:pt idx="0">
                  <c:v>4.0014000000000003</c:v>
                </c:pt>
                <c:pt idx="1">
                  <c:v>3.7930999999999999</c:v>
                </c:pt>
                <c:pt idx="2">
                  <c:v>4.4846000000000004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5"/>
                <c:pt idx="0">
                  <c:v>13.684200000000001</c:v>
                </c:pt>
                <c:pt idx="1">
                  <c:v>37.747500000000002</c:v>
                </c:pt>
                <c:pt idx="2">
                  <c:v>234.8595</c:v>
                </c:pt>
                <c:pt idx="3">
                  <c:v>2.6332</c:v>
                </c:pt>
                <c:pt idx="4">
                  <c:v>9.8957999999999995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5"/>
                <c:pt idx="0">
                  <c:v>4.7408999999999999</c:v>
                </c:pt>
                <c:pt idx="1">
                  <c:v>12.5753</c:v>
                </c:pt>
                <c:pt idx="2">
                  <c:v>87.099800000000002</c:v>
                </c:pt>
                <c:pt idx="3">
                  <c:v>0.4738</c:v>
                </c:pt>
                <c:pt idx="4">
                  <c:v>1.1908000000000001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5"/>
                <c:pt idx="0">
                  <c:v>4.1014999999999997</c:v>
                </c:pt>
                <c:pt idx="1">
                  <c:v>3.895</c:v>
                </c:pt>
                <c:pt idx="2">
                  <c:v>4.6665999999999999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5"/>
                <c:pt idx="0">
                  <c:v>13.701500000000101</c:v>
                </c:pt>
                <c:pt idx="1">
                  <c:v>37.645800000000001</c:v>
                </c:pt>
                <c:pt idx="2">
                  <c:v>227.24590000000001</c:v>
                </c:pt>
                <c:pt idx="3">
                  <c:v>3.4189999999998699</c:v>
                </c:pt>
                <c:pt idx="4">
                  <c:v>5.9689000000002999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5"/>
                <c:pt idx="0">
                  <c:v>1550.53</c:v>
                </c:pt>
                <c:pt idx="1">
                  <c:v>1687.1545000000001</c:v>
                </c:pt>
                <c:pt idx="2">
                  <c:v>2382.9005000000002</c:v>
                </c:pt>
                <c:pt idx="3">
                  <c:v>1462.7840000000001</c:v>
                </c:pt>
                <c:pt idx="4">
                  <c:v>1471.5859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5"/>
                <c:pt idx="0">
                  <c:v>4.1157000000000004</c:v>
                </c:pt>
                <c:pt idx="1">
                  <c:v>3.8153999999999999</c:v>
                </c:pt>
                <c:pt idx="2">
                  <c:v>4.4467999999999996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5"/>
                <c:pt idx="0">
                  <c:v>13.796099999999999</c:v>
                </c:pt>
                <c:pt idx="1">
                  <c:v>39.3748</c:v>
                </c:pt>
                <c:pt idx="2">
                  <c:v>236.8973</c:v>
                </c:pt>
                <c:pt idx="3">
                  <c:v>2.5004</c:v>
                </c:pt>
                <c:pt idx="4">
                  <c:v>6.6829999999999901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5"/>
                <c:pt idx="0">
                  <c:v>172.50919999999999</c:v>
                </c:pt>
                <c:pt idx="1">
                  <c:v>284.94920000000002</c:v>
                </c:pt>
                <c:pt idx="2">
                  <c:v>1062.5411999999999</c:v>
                </c:pt>
                <c:pt idx="3">
                  <c:v>65.908299999999997</c:v>
                </c:pt>
                <c:pt idx="4">
                  <c:v>66.466200000000001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5"/>
                <c:pt idx="0">
                  <c:v>4.0014000000000003</c:v>
                </c:pt>
                <c:pt idx="1">
                  <c:v>3.7930999999999999</c:v>
                </c:pt>
                <c:pt idx="2">
                  <c:v>4.4846000000000004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5"/>
                <c:pt idx="0">
                  <c:v>13.684200000000001</c:v>
                </c:pt>
                <c:pt idx="1">
                  <c:v>37.747500000000002</c:v>
                </c:pt>
                <c:pt idx="2">
                  <c:v>234.8595</c:v>
                </c:pt>
                <c:pt idx="3">
                  <c:v>2.6332</c:v>
                </c:pt>
                <c:pt idx="4">
                  <c:v>9.8957999999999995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5"/>
                <c:pt idx="0">
                  <c:v>4.7408999999999999</c:v>
                </c:pt>
                <c:pt idx="1">
                  <c:v>12.5753</c:v>
                </c:pt>
                <c:pt idx="2">
                  <c:v>87.099800000000002</c:v>
                </c:pt>
                <c:pt idx="3">
                  <c:v>0.4738</c:v>
                </c:pt>
                <c:pt idx="4">
                  <c:v>1.1908000000000001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5"/>
                <c:pt idx="0">
                  <c:v>4.1014999999999997</c:v>
                </c:pt>
                <c:pt idx="1">
                  <c:v>3.895</c:v>
                </c:pt>
                <c:pt idx="2">
                  <c:v>4.6665999999999999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5"/>
                <c:pt idx="0">
                  <c:v>13.701500000000101</c:v>
                </c:pt>
                <c:pt idx="1">
                  <c:v>37.645800000000001</c:v>
                </c:pt>
                <c:pt idx="2">
                  <c:v>227.24590000000001</c:v>
                </c:pt>
                <c:pt idx="3">
                  <c:v>3.4189999999998699</c:v>
                </c:pt>
                <c:pt idx="4">
                  <c:v>5.9689000000002999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5"/>
                <c:pt idx="0">
                  <c:v>1550.53</c:v>
                </c:pt>
                <c:pt idx="1">
                  <c:v>1687.1545000000001</c:v>
                </c:pt>
                <c:pt idx="2">
                  <c:v>2382.9005000000002</c:v>
                </c:pt>
                <c:pt idx="3">
                  <c:v>1462.7840000000001</c:v>
                </c:pt>
                <c:pt idx="4">
                  <c:v>1471.5859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5"/>
                <c:pt idx="0">
                  <c:v>4.1157000000000004</c:v>
                </c:pt>
                <c:pt idx="1">
                  <c:v>3.8153999999999999</c:v>
                </c:pt>
                <c:pt idx="2">
                  <c:v>4.4467999999999996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5"/>
                <c:pt idx="0">
                  <c:v>13.796099999999999</c:v>
                </c:pt>
                <c:pt idx="1">
                  <c:v>39.3748</c:v>
                </c:pt>
                <c:pt idx="2">
                  <c:v>236.8973</c:v>
                </c:pt>
                <c:pt idx="3">
                  <c:v>2.5004</c:v>
                </c:pt>
                <c:pt idx="4">
                  <c:v>6.6829999999999901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5"/>
                <c:pt idx="0">
                  <c:v>172.50919999999999</c:v>
                </c:pt>
                <c:pt idx="1">
                  <c:v>284.94920000000002</c:v>
                </c:pt>
                <c:pt idx="2">
                  <c:v>1062.5411999999999</c:v>
                </c:pt>
                <c:pt idx="3">
                  <c:v>65.908299999999997</c:v>
                </c:pt>
                <c:pt idx="4">
                  <c:v>66.466200000000001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2"/>
                <c:pt idx="0">
                  <c:v>3.7930999999999999</c:v>
                </c:pt>
                <c:pt idx="1">
                  <c:v>4.4846000000000004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2"/>
                <c:pt idx="0">
                  <c:v>37.747500000000002</c:v>
                </c:pt>
                <c:pt idx="1">
                  <c:v>234.8595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2"/>
                <c:pt idx="0">
                  <c:v>12.5753</c:v>
                </c:pt>
                <c:pt idx="1">
                  <c:v>87.099800000000002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5"/>
                <c:pt idx="0">
                  <c:v>4.0014000000000003</c:v>
                </c:pt>
                <c:pt idx="1">
                  <c:v>3.7930999999999999</c:v>
                </c:pt>
                <c:pt idx="2">
                  <c:v>4.4846000000000004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5"/>
                <c:pt idx="0">
                  <c:v>13.684200000000001</c:v>
                </c:pt>
                <c:pt idx="1">
                  <c:v>37.747500000000002</c:v>
                </c:pt>
                <c:pt idx="2">
                  <c:v>234.8595</c:v>
                </c:pt>
                <c:pt idx="3">
                  <c:v>2.6332</c:v>
                </c:pt>
                <c:pt idx="4">
                  <c:v>9.8957999999999995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5"/>
                <c:pt idx="0">
                  <c:v>4.7408999999999999</c:v>
                </c:pt>
                <c:pt idx="1">
                  <c:v>12.5753</c:v>
                </c:pt>
                <c:pt idx="2">
                  <c:v>87.099800000000002</c:v>
                </c:pt>
                <c:pt idx="3">
                  <c:v>0.4738</c:v>
                </c:pt>
                <c:pt idx="4">
                  <c:v>1.1908000000000001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5"/>
                <c:pt idx="0">
                  <c:v>4.1014999999999997</c:v>
                </c:pt>
                <c:pt idx="1">
                  <c:v>3.895</c:v>
                </c:pt>
                <c:pt idx="2">
                  <c:v>4.6665999999999999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5"/>
                <c:pt idx="0">
                  <c:v>13.701500000000101</c:v>
                </c:pt>
                <c:pt idx="1">
                  <c:v>37.645800000000001</c:v>
                </c:pt>
                <c:pt idx="2">
                  <c:v>227.24590000000001</c:v>
                </c:pt>
                <c:pt idx="3">
                  <c:v>3.4189999999998699</c:v>
                </c:pt>
                <c:pt idx="4">
                  <c:v>5.9689000000002999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5"/>
                <c:pt idx="0">
                  <c:v>1550.53</c:v>
                </c:pt>
                <c:pt idx="1">
                  <c:v>1687.1545000000001</c:v>
                </c:pt>
                <c:pt idx="2">
                  <c:v>2382.9005000000002</c:v>
                </c:pt>
                <c:pt idx="3">
                  <c:v>1462.7840000000001</c:v>
                </c:pt>
                <c:pt idx="4">
                  <c:v>1471.5859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5"/>
                <c:pt idx="0">
                  <c:v>4.1157000000000004</c:v>
                </c:pt>
                <c:pt idx="1">
                  <c:v>3.8153999999999999</c:v>
                </c:pt>
                <c:pt idx="2">
                  <c:v>4.4467999999999996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5"/>
                <c:pt idx="0">
                  <c:v>13.796099999999999</c:v>
                </c:pt>
                <c:pt idx="1">
                  <c:v>39.3748</c:v>
                </c:pt>
                <c:pt idx="2">
                  <c:v>236.8973</c:v>
                </c:pt>
                <c:pt idx="3">
                  <c:v>2.5004</c:v>
                </c:pt>
                <c:pt idx="4">
                  <c:v>6.6829999999999901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5"/>
                <c:pt idx="0">
                  <c:v>172.50919999999999</c:v>
                </c:pt>
                <c:pt idx="1">
                  <c:v>284.94920000000002</c:v>
                </c:pt>
                <c:pt idx="2">
                  <c:v>1062.5411999999999</c:v>
                </c:pt>
                <c:pt idx="3">
                  <c:v>65.908299999999997</c:v>
                </c:pt>
                <c:pt idx="4">
                  <c:v>66.466200000000001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5"/>
                <c:pt idx="0">
                  <c:v>4.0014000000000003</c:v>
                </c:pt>
                <c:pt idx="1">
                  <c:v>3.7930999999999999</c:v>
                </c:pt>
                <c:pt idx="2">
                  <c:v>4.4846000000000004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5"/>
                <c:pt idx="0">
                  <c:v>13.684200000000001</c:v>
                </c:pt>
                <c:pt idx="1">
                  <c:v>37.747500000000002</c:v>
                </c:pt>
                <c:pt idx="2">
                  <c:v>234.8595</c:v>
                </c:pt>
                <c:pt idx="3">
                  <c:v>2.6332</c:v>
                </c:pt>
                <c:pt idx="4">
                  <c:v>9.8957999999999995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5"/>
                <c:pt idx="0">
                  <c:v>4.7408999999999999</c:v>
                </c:pt>
                <c:pt idx="1">
                  <c:v>12.5753</c:v>
                </c:pt>
                <c:pt idx="2">
                  <c:v>87.099800000000002</c:v>
                </c:pt>
                <c:pt idx="3">
                  <c:v>0.4738</c:v>
                </c:pt>
                <c:pt idx="4">
                  <c:v>1.1908000000000001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5"/>
                <c:pt idx="0">
                  <c:v>4.1014999999999997</c:v>
                </c:pt>
                <c:pt idx="1">
                  <c:v>3.895</c:v>
                </c:pt>
                <c:pt idx="2">
                  <c:v>4.6665999999999999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5"/>
                <c:pt idx="0">
                  <c:v>13.701500000000101</c:v>
                </c:pt>
                <c:pt idx="1">
                  <c:v>37.645800000000001</c:v>
                </c:pt>
                <c:pt idx="2">
                  <c:v>227.24590000000001</c:v>
                </c:pt>
                <c:pt idx="3">
                  <c:v>3.4189999999998699</c:v>
                </c:pt>
                <c:pt idx="4">
                  <c:v>5.9689000000002999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5"/>
                <c:pt idx="0">
                  <c:v>1550.53</c:v>
                </c:pt>
                <c:pt idx="1">
                  <c:v>1687.1545000000001</c:v>
                </c:pt>
                <c:pt idx="2">
                  <c:v>2382.9005000000002</c:v>
                </c:pt>
                <c:pt idx="3">
                  <c:v>1462.7840000000001</c:v>
                </c:pt>
                <c:pt idx="4">
                  <c:v>1471.5859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5"/>
                <c:pt idx="0">
                  <c:v>4.1157000000000004</c:v>
                </c:pt>
                <c:pt idx="1">
                  <c:v>3.8153999999999999</c:v>
                </c:pt>
                <c:pt idx="2">
                  <c:v>4.4467999999999996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5"/>
                <c:pt idx="0">
                  <c:v>13.796099999999999</c:v>
                </c:pt>
                <c:pt idx="1">
                  <c:v>39.3748</c:v>
                </c:pt>
                <c:pt idx="2">
                  <c:v>236.8973</c:v>
                </c:pt>
                <c:pt idx="3">
                  <c:v>2.5004</c:v>
                </c:pt>
                <c:pt idx="4">
                  <c:v>6.6829999999999901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5"/>
                <c:pt idx="0">
                  <c:v>172.50919999999999</c:v>
                </c:pt>
                <c:pt idx="1">
                  <c:v>284.94920000000002</c:v>
                </c:pt>
                <c:pt idx="2">
                  <c:v>1062.5411999999999</c:v>
                </c:pt>
                <c:pt idx="3">
                  <c:v>65.908299999999997</c:v>
                </c:pt>
                <c:pt idx="4">
                  <c:v>66.466200000000001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5"/>
                <c:pt idx="0">
                  <c:v>4.0014000000000003</c:v>
                </c:pt>
                <c:pt idx="1">
                  <c:v>3.7930999999999999</c:v>
                </c:pt>
                <c:pt idx="2">
                  <c:v>4.4846000000000004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5"/>
                <c:pt idx="0">
                  <c:v>13.684200000000001</c:v>
                </c:pt>
                <c:pt idx="1">
                  <c:v>37.747500000000002</c:v>
                </c:pt>
                <c:pt idx="2">
                  <c:v>234.8595</c:v>
                </c:pt>
                <c:pt idx="3">
                  <c:v>2.6332</c:v>
                </c:pt>
                <c:pt idx="4">
                  <c:v>9.8957999999999995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5"/>
                <c:pt idx="0">
                  <c:v>4.7408999999999999</c:v>
                </c:pt>
                <c:pt idx="1">
                  <c:v>12.5753</c:v>
                </c:pt>
                <c:pt idx="2">
                  <c:v>87.099800000000002</c:v>
                </c:pt>
                <c:pt idx="3">
                  <c:v>0.4738</c:v>
                </c:pt>
                <c:pt idx="4">
                  <c:v>1.1908000000000001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5"/>
                <c:pt idx="0">
                  <c:v>4.1014999999999997</c:v>
                </c:pt>
                <c:pt idx="1">
                  <c:v>3.895</c:v>
                </c:pt>
                <c:pt idx="2">
                  <c:v>4.6665999999999999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5"/>
                <c:pt idx="0">
                  <c:v>13.701500000000101</c:v>
                </c:pt>
                <c:pt idx="1">
                  <c:v>37.645800000000001</c:v>
                </c:pt>
                <c:pt idx="2">
                  <c:v>227.24590000000001</c:v>
                </c:pt>
                <c:pt idx="3">
                  <c:v>3.4189999999998699</c:v>
                </c:pt>
                <c:pt idx="4">
                  <c:v>5.9689000000002999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5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NVMe
warm</c:v>
                </c:pt>
                <c:pt idx="4">
                  <c:v>SSD
warm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5"/>
                <c:pt idx="0">
                  <c:v>1550.53</c:v>
                </c:pt>
                <c:pt idx="1">
                  <c:v>1687.1545000000001</c:v>
                </c:pt>
                <c:pt idx="2">
                  <c:v>2382.9005000000002</c:v>
                </c:pt>
                <c:pt idx="3">
                  <c:v>1462.7840000000001</c:v>
                </c:pt>
                <c:pt idx="4">
                  <c:v>1471.5859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6"/>
                <c:pt idx="0">
                  <c:v>4.1157000000000004</c:v>
                </c:pt>
                <c:pt idx="1">
                  <c:v>3.8153999999999999</c:v>
                </c:pt>
                <c:pt idx="2">
                  <c:v>4.4467999999999996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6"/>
                <c:pt idx="0">
                  <c:v>13.796099999999999</c:v>
                </c:pt>
                <c:pt idx="1">
                  <c:v>39.3748</c:v>
                </c:pt>
                <c:pt idx="2">
                  <c:v>236.8973</c:v>
                </c:pt>
                <c:pt idx="3">
                  <c:v>2.46940000000001</c:v>
                </c:pt>
                <c:pt idx="4">
                  <c:v>2.5004</c:v>
                </c:pt>
                <c:pt idx="5">
                  <c:v>6.6829999999999901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6"/>
                <c:pt idx="0">
                  <c:v>172.50919999999999</c:v>
                </c:pt>
                <c:pt idx="1">
                  <c:v>284.94920000000002</c:v>
                </c:pt>
                <c:pt idx="2">
                  <c:v>1062.5411999999999</c:v>
                </c:pt>
                <c:pt idx="3">
                  <c:v>67.934399999999997</c:v>
                </c:pt>
                <c:pt idx="4">
                  <c:v>65.908299999999997</c:v>
                </c:pt>
                <c:pt idx="5">
                  <c:v>66.466200000000001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6"/>
                <c:pt idx="0">
                  <c:v>4.0014000000000003</c:v>
                </c:pt>
                <c:pt idx="1">
                  <c:v>3.7930999999999999</c:v>
                </c:pt>
                <c:pt idx="2">
                  <c:v>4.4846000000000004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6"/>
                <c:pt idx="0">
                  <c:v>13.684200000000001</c:v>
                </c:pt>
                <c:pt idx="1">
                  <c:v>37.747500000000002</c:v>
                </c:pt>
                <c:pt idx="2">
                  <c:v>234.8595</c:v>
                </c:pt>
                <c:pt idx="3">
                  <c:v>2.1025</c:v>
                </c:pt>
                <c:pt idx="4">
                  <c:v>2.6332</c:v>
                </c:pt>
                <c:pt idx="5">
                  <c:v>9.8957999999999995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6"/>
                <c:pt idx="0">
                  <c:v>4.7408999999999999</c:v>
                </c:pt>
                <c:pt idx="1">
                  <c:v>12.5753</c:v>
                </c:pt>
                <c:pt idx="2">
                  <c:v>87.099800000000002</c:v>
                </c:pt>
                <c:pt idx="3">
                  <c:v>0.39439999999999997</c:v>
                </c:pt>
                <c:pt idx="4">
                  <c:v>0.4738</c:v>
                </c:pt>
                <c:pt idx="5">
                  <c:v>1.1908000000000001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2"/>
                <c:pt idx="0">
                  <c:v>3.895</c:v>
                </c:pt>
                <c:pt idx="1">
                  <c:v>4.6665999999999999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2"/>
                <c:pt idx="0">
                  <c:v>37.645800000000001</c:v>
                </c:pt>
                <c:pt idx="1">
                  <c:v>227.24590000000001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2"/>
                <c:pt idx="0">
                  <c:v>1687.1545000000001</c:v>
                </c:pt>
                <c:pt idx="1">
                  <c:v>2382.9005000000002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6"/>
                <c:pt idx="0">
                  <c:v>4.1014999999999997</c:v>
                </c:pt>
                <c:pt idx="1">
                  <c:v>3.895</c:v>
                </c:pt>
                <c:pt idx="2">
                  <c:v>4.6665999999999999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6"/>
                <c:pt idx="0">
                  <c:v>13.701500000000101</c:v>
                </c:pt>
                <c:pt idx="1">
                  <c:v>37.645800000000001</c:v>
                </c:pt>
                <c:pt idx="2">
                  <c:v>227.24590000000001</c:v>
                </c:pt>
                <c:pt idx="3">
                  <c:v>2.5705999999997902</c:v>
                </c:pt>
                <c:pt idx="4">
                  <c:v>3.4189999999998699</c:v>
                </c:pt>
                <c:pt idx="5">
                  <c:v>5.9689000000002999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6"/>
                <c:pt idx="0">
                  <c:v>1550.53</c:v>
                </c:pt>
                <c:pt idx="1">
                  <c:v>1687.1545000000001</c:v>
                </c:pt>
                <c:pt idx="2">
                  <c:v>2382.9005000000002</c:v>
                </c:pt>
                <c:pt idx="3">
                  <c:v>1446.6842999999999</c:v>
                </c:pt>
                <c:pt idx="4">
                  <c:v>1462.7840000000001</c:v>
                </c:pt>
                <c:pt idx="5">
                  <c:v>1471.5859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6"/>
                <c:pt idx="0">
                  <c:v>4.1157000000000004</c:v>
                </c:pt>
                <c:pt idx="1">
                  <c:v>3.8153999999999999</c:v>
                </c:pt>
                <c:pt idx="2">
                  <c:v>4.4467999999999996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6"/>
                <c:pt idx="0">
                  <c:v>13.796099999999999</c:v>
                </c:pt>
                <c:pt idx="1">
                  <c:v>39.3748</c:v>
                </c:pt>
                <c:pt idx="2">
                  <c:v>236.8973</c:v>
                </c:pt>
                <c:pt idx="3">
                  <c:v>2.46940000000001</c:v>
                </c:pt>
                <c:pt idx="4">
                  <c:v>2.5004</c:v>
                </c:pt>
                <c:pt idx="5">
                  <c:v>6.6829999999999901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6"/>
                <c:pt idx="0">
                  <c:v>172.50919999999999</c:v>
                </c:pt>
                <c:pt idx="1">
                  <c:v>284.94920000000002</c:v>
                </c:pt>
                <c:pt idx="2">
                  <c:v>1062.5411999999999</c:v>
                </c:pt>
                <c:pt idx="3">
                  <c:v>67.934399999999997</c:v>
                </c:pt>
                <c:pt idx="4">
                  <c:v>65.908299999999997</c:v>
                </c:pt>
                <c:pt idx="5">
                  <c:v>66.466200000000001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6"/>
                <c:pt idx="0">
                  <c:v>4.0014000000000003</c:v>
                </c:pt>
                <c:pt idx="1">
                  <c:v>3.7930999999999999</c:v>
                </c:pt>
                <c:pt idx="2">
                  <c:v>4.4846000000000004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6"/>
                <c:pt idx="0">
                  <c:v>13.684200000000001</c:v>
                </c:pt>
                <c:pt idx="1">
                  <c:v>37.747500000000002</c:v>
                </c:pt>
                <c:pt idx="2">
                  <c:v>234.8595</c:v>
                </c:pt>
                <c:pt idx="3">
                  <c:v>2.1025</c:v>
                </c:pt>
                <c:pt idx="4">
                  <c:v>2.6332</c:v>
                </c:pt>
                <c:pt idx="5">
                  <c:v>9.8957999999999995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6"/>
                <c:pt idx="0">
                  <c:v>4.7408999999999999</c:v>
                </c:pt>
                <c:pt idx="1">
                  <c:v>12.5753</c:v>
                </c:pt>
                <c:pt idx="2">
                  <c:v>87.099800000000002</c:v>
                </c:pt>
                <c:pt idx="3">
                  <c:v>0.39439999999999997</c:v>
                </c:pt>
                <c:pt idx="4">
                  <c:v>0.4738</c:v>
                </c:pt>
                <c:pt idx="5">
                  <c:v>1.1908000000000001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6"/>
                <c:pt idx="0">
                  <c:v>4.1014999999999997</c:v>
                </c:pt>
                <c:pt idx="1">
                  <c:v>3.895</c:v>
                </c:pt>
                <c:pt idx="2">
                  <c:v>4.6665999999999999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6"/>
                <c:pt idx="0">
                  <c:v>13.701500000000101</c:v>
                </c:pt>
                <c:pt idx="1">
                  <c:v>37.645800000000001</c:v>
                </c:pt>
                <c:pt idx="2">
                  <c:v>227.24590000000001</c:v>
                </c:pt>
                <c:pt idx="3">
                  <c:v>2.5705999999997902</c:v>
                </c:pt>
                <c:pt idx="4">
                  <c:v>3.4189999999998699</c:v>
                </c:pt>
                <c:pt idx="5">
                  <c:v>5.9689000000002999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6"/>
                <c:pt idx="0">
                  <c:v>DCPM
cold</c:v>
                </c:pt>
                <c:pt idx="1">
                  <c:v>NVMe
cold</c:v>
                </c:pt>
                <c:pt idx="2">
                  <c:v>SSD
cold</c:v>
                </c:pt>
                <c:pt idx="3">
                  <c:v>DCPM
warm</c:v>
                </c:pt>
                <c:pt idx="4">
                  <c:v>NVMe
warm</c:v>
                </c:pt>
                <c:pt idx="5">
                  <c:v>SSD
warm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6"/>
                <c:pt idx="0">
                  <c:v>1550.53</c:v>
                </c:pt>
                <c:pt idx="1">
                  <c:v>1687.1545000000001</c:v>
                </c:pt>
                <c:pt idx="2">
                  <c:v>2382.9005000000002</c:v>
                </c:pt>
                <c:pt idx="3">
                  <c:v>1446.6842999999999</c:v>
                </c:pt>
                <c:pt idx="4">
                  <c:v>1462.7840000000001</c:v>
                </c:pt>
                <c:pt idx="5">
                  <c:v>1471.5859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'cold-lr_serving'!$H$1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'cold-lr_serving'!$G$2:$G$9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'cold-lr_serving'!$H$2:$H$9</c:f>
              <c:numCache>
                <c:formatCode>General</c:formatCode>
                <c:ptCount val="8"/>
                <c:pt idx="0">
                  <c:v>18.4251</c:v>
                </c:pt>
                <c:pt idx="1">
                  <c:v>19.3871</c:v>
                </c:pt>
                <c:pt idx="2">
                  <c:v>20.106525000000001</c:v>
                </c:pt>
                <c:pt idx="3">
                  <c:v>21.896799999999999</c:v>
                </c:pt>
                <c:pt idx="4">
                  <c:v>30.13393125</c:v>
                </c:pt>
                <c:pt idx="5">
                  <c:v>58.671312499999999</c:v>
                </c:pt>
                <c:pt idx="6">
                  <c:v>90.922439583333301</c:v>
                </c:pt>
                <c:pt idx="7">
                  <c:v>128.04966250000001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D5-468C-B8DF-DA0C53A46B39}"/>
            </c:ext>
          </c:extLst>
        </c:ser>
        <c:ser>
          <c:idx val="1"/>
          <c:order val="1"/>
          <c:tx>
            <c:strRef>
              <c:f>'cold-lr_serving'!$I$1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'cold-lr_serving'!$G$2:$G$9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'cold-lr_serving'!$I$2:$I$9</c:f>
              <c:numCache>
                <c:formatCode>General</c:formatCode>
                <c:ptCount val="8"/>
                <c:pt idx="0">
                  <c:v>50.322800000000001</c:v>
                </c:pt>
                <c:pt idx="1">
                  <c:v>52.72325</c:v>
                </c:pt>
                <c:pt idx="2">
                  <c:v>56.222749999999998</c:v>
                </c:pt>
                <c:pt idx="3">
                  <c:v>59.331049999999998</c:v>
                </c:pt>
                <c:pt idx="4">
                  <c:v>73.774943750000006</c:v>
                </c:pt>
                <c:pt idx="5">
                  <c:v>142.48328749999999</c:v>
                </c:pt>
                <c:pt idx="6">
                  <c:v>210.28989166666699</c:v>
                </c:pt>
                <c:pt idx="7">
                  <c:v>270.49720000000002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D5-468C-B8DF-DA0C53A46B39}"/>
            </c:ext>
          </c:extLst>
        </c:ser>
        <c:ser>
          <c:idx val="2"/>
          <c:order val="2"/>
          <c:tx>
            <c:strRef>
              <c:f>'cold-lr_serving'!$J$1</c:f>
              <c:strCache>
                <c:ptCount val="1"/>
                <c:pt idx="0">
                  <c:v>Flash SSD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'cold-lr_serving'!$G$2:$G$9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'cold-lr_serving'!$J$2:$J$9</c:f>
              <c:numCache>
                <c:formatCode>General</c:formatCode>
                <c:ptCount val="8"/>
                <c:pt idx="0">
                  <c:v>321.95929999999998</c:v>
                </c:pt>
                <c:pt idx="1">
                  <c:v>319.24610000000001</c:v>
                </c:pt>
                <c:pt idx="2">
                  <c:v>335.99900000000002</c:v>
                </c:pt>
                <c:pt idx="3">
                  <c:v>425.11872499999998</c:v>
                </c:pt>
                <c:pt idx="4">
                  <c:v>604.92170625000006</c:v>
                </c:pt>
                <c:pt idx="5">
                  <c:v>968.30272187499997</c:v>
                </c:pt>
                <c:pt idx="6">
                  <c:v>1466.3278625</c:v>
                </c:pt>
                <c:pt idx="7">
                  <c:v>1951.6283640624999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4D5-468C-B8DF-DA0C53A46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8890303"/>
        <c:axId val="1438890719"/>
      </c:scatterChart>
      <c:valAx>
        <c:axId val="1438890303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890719"/>
        <c:crosses val="autoZero"/>
        <c:crossBetween val="midCat"/>
      </c:valAx>
      <c:valAx>
        <c:axId val="1438890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8903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'cold-cnn_serving'!$H$1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'cold-cnn_serving'!$G$2:$G$9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'cold-cnn_serving'!$H$2:$H$9</c:f>
              <c:numCache>
                <c:formatCode>General</c:formatCode>
                <c:ptCount val="8"/>
                <c:pt idx="0">
                  <c:v>186.30529999999999</c:v>
                </c:pt>
                <c:pt idx="1">
                  <c:v>190.53254999999999</c:v>
                </c:pt>
                <c:pt idx="2">
                  <c:v>196.76660000000001</c:v>
                </c:pt>
                <c:pt idx="3">
                  <c:v>207.09202500000001</c:v>
                </c:pt>
                <c:pt idx="4">
                  <c:v>248.72646875000001</c:v>
                </c:pt>
                <c:pt idx="5">
                  <c:v>510.910815625</c:v>
                </c:pt>
                <c:pt idx="6">
                  <c:v>797.04730208333297</c:v>
                </c:pt>
                <c:pt idx="7">
                  <c:v>1103.0838531249999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9C-452D-9D80-3A90A941F9DD}"/>
            </c:ext>
          </c:extLst>
        </c:ser>
        <c:ser>
          <c:idx val="1"/>
          <c:order val="1"/>
          <c:tx>
            <c:strRef>
              <c:f>'cold-cnn_serving'!$I$1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'cold-cnn_serving'!$G$2:$G$9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'cold-cnn_serving'!$I$2:$I$9</c:f>
              <c:numCache>
                <c:formatCode>General</c:formatCode>
                <c:ptCount val="8"/>
                <c:pt idx="0">
                  <c:v>324.32400000000001</c:v>
                </c:pt>
                <c:pt idx="1">
                  <c:v>329.45724999999999</c:v>
                </c:pt>
                <c:pt idx="2">
                  <c:v>350.04534999999998</c:v>
                </c:pt>
                <c:pt idx="3">
                  <c:v>364.13663750000001</c:v>
                </c:pt>
                <c:pt idx="4">
                  <c:v>410.73844374999999</c:v>
                </c:pt>
                <c:pt idx="5">
                  <c:v>794.813134375</c:v>
                </c:pt>
                <c:pt idx="6">
                  <c:v>1199.6434374999999</c:v>
                </c:pt>
                <c:pt idx="7">
                  <c:v>1602.4566937500001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9C-452D-9D80-3A90A941F9DD}"/>
            </c:ext>
          </c:extLst>
        </c:ser>
        <c:ser>
          <c:idx val="2"/>
          <c:order val="2"/>
          <c:tx>
            <c:strRef>
              <c:f>'cold-cnn_serving'!$J$1</c:f>
              <c:strCache>
                <c:ptCount val="1"/>
                <c:pt idx="0">
                  <c:v>Flash SSD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'cold-cnn_serving'!$G$2:$G$9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'cold-cnn_serving'!$J$2:$J$9</c:f>
              <c:numCache>
                <c:formatCode>General</c:formatCode>
                <c:ptCount val="8"/>
                <c:pt idx="0">
                  <c:v>1299.4385</c:v>
                </c:pt>
                <c:pt idx="1">
                  <c:v>1372.6711</c:v>
                </c:pt>
                <c:pt idx="2">
                  <c:v>1591.9670000000001</c:v>
                </c:pt>
                <c:pt idx="3">
                  <c:v>1971.7726625</c:v>
                </c:pt>
                <c:pt idx="4">
                  <c:v>2776.2308312499999</c:v>
                </c:pt>
                <c:pt idx="5">
                  <c:v>4481.8730687500001</c:v>
                </c:pt>
                <c:pt idx="6">
                  <c:v>6651.5214479166698</c:v>
                </c:pt>
                <c:pt idx="7">
                  <c:v>8808.6901421875009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9C-452D-9D80-3A90A941F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834031"/>
        <c:axId val="1398846095"/>
      </c:scatterChart>
      <c:valAx>
        <c:axId val="1398834031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46095"/>
        <c:crosses val="autoZero"/>
        <c:crossBetween val="midCat"/>
      </c:valAx>
      <c:valAx>
        <c:axId val="139884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340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1928780789943854"/>
          <c:w val="1"/>
          <c:h val="8.0712192100561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'cold-video_processing'!$H$1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'cold-video_processing'!$G$2:$G$9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'cold-video_processing'!$H$2:$H$9</c:f>
              <c:numCache>
                <c:formatCode>General</c:formatCode>
                <c:ptCount val="8"/>
                <c:pt idx="0">
                  <c:v>1564.2315000000001</c:v>
                </c:pt>
                <c:pt idx="1">
                  <c:v>1594.63615</c:v>
                </c:pt>
                <c:pt idx="2">
                  <c:v>1667.2752</c:v>
                </c:pt>
                <c:pt idx="3">
                  <c:v>1754.5629875</c:v>
                </c:pt>
                <c:pt idx="4">
                  <c:v>1897.41819375</c:v>
                </c:pt>
                <c:pt idx="5">
                  <c:v>3880.2323531249999</c:v>
                </c:pt>
                <c:pt idx="6">
                  <c:v>5895.5330859374999</c:v>
                </c:pt>
                <c:pt idx="7">
                  <c:v>8065.7773875000003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D7-451C-8177-3092337C30CC}"/>
            </c:ext>
          </c:extLst>
        </c:ser>
        <c:ser>
          <c:idx val="1"/>
          <c:order val="1"/>
          <c:tx>
            <c:strRef>
              <c:f>'cold-video_processing'!$I$1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'cold-video_processing'!$G$2:$G$9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'cold-video_processing'!$I$2:$I$9</c:f>
              <c:numCache>
                <c:formatCode>General</c:formatCode>
                <c:ptCount val="8"/>
                <c:pt idx="0">
                  <c:v>1724.8003000000001</c:v>
                </c:pt>
                <c:pt idx="1">
                  <c:v>1747.2108000000001</c:v>
                </c:pt>
                <c:pt idx="2">
                  <c:v>1821.6919250000001</c:v>
                </c:pt>
                <c:pt idx="3">
                  <c:v>1927.1636625000001</c:v>
                </c:pt>
                <c:pt idx="4">
                  <c:v>2254.4227687500002</c:v>
                </c:pt>
                <c:pt idx="5">
                  <c:v>4001.2126468749998</c:v>
                </c:pt>
                <c:pt idx="6">
                  <c:v>5999.15096296296</c:v>
                </c:pt>
                <c:pt idx="7">
                  <c:v>10045.3355453125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D7-451C-8177-3092337C30CC}"/>
            </c:ext>
          </c:extLst>
        </c:ser>
        <c:ser>
          <c:idx val="2"/>
          <c:order val="2"/>
          <c:tx>
            <c:strRef>
              <c:f>'cold-video_processing'!$J$1</c:f>
              <c:strCache>
                <c:ptCount val="1"/>
                <c:pt idx="0">
                  <c:v>Flash SSD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'cold-video_processing'!$G$2:$G$9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'cold-video_processing'!$J$2:$J$9</c:f>
              <c:numCache>
                <c:formatCode>General</c:formatCode>
                <c:ptCount val="8"/>
                <c:pt idx="0">
                  <c:v>2610.1464000000001</c:v>
                </c:pt>
                <c:pt idx="1">
                  <c:v>2776.0587999999998</c:v>
                </c:pt>
                <c:pt idx="2">
                  <c:v>3128.2570999999998</c:v>
                </c:pt>
                <c:pt idx="3">
                  <c:v>3627.9775625000002</c:v>
                </c:pt>
                <c:pt idx="4">
                  <c:v>4589.9873937499997</c:v>
                </c:pt>
                <c:pt idx="5">
                  <c:v>8019.6029843750002</c:v>
                </c:pt>
                <c:pt idx="6">
                  <c:v>11986.0740541667</c:v>
                </c:pt>
                <c:pt idx="7">
                  <c:v>16347.7170859375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D7-451C-8177-3092337C3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145615"/>
        <c:axId val="1401146447"/>
      </c:scatterChart>
      <c:valAx>
        <c:axId val="1401145615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146447"/>
        <c:crosses val="autoZero"/>
        <c:crossBetween val="midCat"/>
      </c:valAx>
      <c:valAx>
        <c:axId val="140114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1456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'cold-lr_serving'!$H$1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'cold-lr_serving'!$G$2:$G$9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'cold-lr_serving'!$H$2:$H$9</c:f>
              <c:numCache>
                <c:formatCode>General</c:formatCode>
                <c:ptCount val="8"/>
                <c:pt idx="0">
                  <c:v>18.4251</c:v>
                </c:pt>
                <c:pt idx="1">
                  <c:v>19.3871</c:v>
                </c:pt>
                <c:pt idx="2">
                  <c:v>20.106525000000001</c:v>
                </c:pt>
                <c:pt idx="3">
                  <c:v>21.896799999999999</c:v>
                </c:pt>
                <c:pt idx="4">
                  <c:v>30.13393125</c:v>
                </c:pt>
                <c:pt idx="5">
                  <c:v>58.671312499999999</c:v>
                </c:pt>
                <c:pt idx="6">
                  <c:v>90.922439583333301</c:v>
                </c:pt>
                <c:pt idx="7">
                  <c:v>128.04966250000001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D5-468C-B8DF-DA0C53A46B39}"/>
            </c:ext>
          </c:extLst>
        </c:ser>
        <c:ser>
          <c:idx val="1"/>
          <c:order val="1"/>
          <c:tx>
            <c:strRef>
              <c:f>'cold-lr_serving'!$I$1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'cold-lr_serving'!$G$2:$G$9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'cold-lr_serving'!$I$2:$I$9</c:f>
              <c:numCache>
                <c:formatCode>General</c:formatCode>
                <c:ptCount val="8"/>
                <c:pt idx="0">
                  <c:v>50.322800000000001</c:v>
                </c:pt>
                <c:pt idx="1">
                  <c:v>52.72325</c:v>
                </c:pt>
                <c:pt idx="2">
                  <c:v>56.222749999999998</c:v>
                </c:pt>
                <c:pt idx="3">
                  <c:v>59.331049999999998</c:v>
                </c:pt>
                <c:pt idx="4">
                  <c:v>73.774943750000006</c:v>
                </c:pt>
                <c:pt idx="5">
                  <c:v>142.48328749999999</c:v>
                </c:pt>
                <c:pt idx="6">
                  <c:v>210.28989166666699</c:v>
                </c:pt>
                <c:pt idx="7">
                  <c:v>270.49720000000002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D5-468C-B8DF-DA0C53A46B39}"/>
            </c:ext>
          </c:extLst>
        </c:ser>
        <c:ser>
          <c:idx val="2"/>
          <c:order val="2"/>
          <c:tx>
            <c:strRef>
              <c:f>'cold-lr_serving'!$J$1</c:f>
              <c:strCache>
                <c:ptCount val="1"/>
                <c:pt idx="0">
                  <c:v>Flash SSD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'cold-lr_serving'!$G$2:$G$9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'cold-lr_serving'!$J$2:$J$9</c:f>
              <c:numCache>
                <c:formatCode>General</c:formatCode>
                <c:ptCount val="8"/>
                <c:pt idx="0">
                  <c:v>321.95929999999998</c:v>
                </c:pt>
                <c:pt idx="1">
                  <c:v>319.24610000000001</c:v>
                </c:pt>
                <c:pt idx="2">
                  <c:v>335.99900000000002</c:v>
                </c:pt>
                <c:pt idx="3">
                  <c:v>425.11872499999998</c:v>
                </c:pt>
                <c:pt idx="4">
                  <c:v>604.92170625000006</c:v>
                </c:pt>
                <c:pt idx="5">
                  <c:v>968.30272187499997</c:v>
                </c:pt>
                <c:pt idx="6">
                  <c:v>1466.3278625</c:v>
                </c:pt>
                <c:pt idx="7">
                  <c:v>1951.6283640624999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4D5-468C-B8DF-DA0C53A46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8890303"/>
        <c:axId val="1438890719"/>
      </c:scatterChart>
      <c:valAx>
        <c:axId val="1438890303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890719"/>
        <c:crosses val="autoZero"/>
        <c:crossBetween val="midCat"/>
      </c:valAx>
      <c:valAx>
        <c:axId val="1438890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8903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'cold-cnn_serving'!$H$1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'cold-cnn_serving'!$G$2:$G$9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'cold-cnn_serving'!$H$2:$H$9</c:f>
              <c:numCache>
                <c:formatCode>General</c:formatCode>
                <c:ptCount val="8"/>
                <c:pt idx="0">
                  <c:v>186.30529999999999</c:v>
                </c:pt>
                <c:pt idx="1">
                  <c:v>190.53254999999999</c:v>
                </c:pt>
                <c:pt idx="2">
                  <c:v>196.76660000000001</c:v>
                </c:pt>
                <c:pt idx="3">
                  <c:v>207.09202500000001</c:v>
                </c:pt>
                <c:pt idx="4">
                  <c:v>248.72646875000001</c:v>
                </c:pt>
                <c:pt idx="5">
                  <c:v>510.910815625</c:v>
                </c:pt>
                <c:pt idx="6">
                  <c:v>797.04730208333297</c:v>
                </c:pt>
                <c:pt idx="7">
                  <c:v>1103.0838531249999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9C-452D-9D80-3A90A941F9DD}"/>
            </c:ext>
          </c:extLst>
        </c:ser>
        <c:ser>
          <c:idx val="1"/>
          <c:order val="1"/>
          <c:tx>
            <c:strRef>
              <c:f>'cold-cnn_serving'!$I$1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'cold-cnn_serving'!$G$2:$G$9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'cold-cnn_serving'!$I$2:$I$9</c:f>
              <c:numCache>
                <c:formatCode>General</c:formatCode>
                <c:ptCount val="8"/>
                <c:pt idx="0">
                  <c:v>324.32400000000001</c:v>
                </c:pt>
                <c:pt idx="1">
                  <c:v>329.45724999999999</c:v>
                </c:pt>
                <c:pt idx="2">
                  <c:v>350.04534999999998</c:v>
                </c:pt>
                <c:pt idx="3">
                  <c:v>364.13663750000001</c:v>
                </c:pt>
                <c:pt idx="4">
                  <c:v>410.73844374999999</c:v>
                </c:pt>
                <c:pt idx="5">
                  <c:v>794.813134375</c:v>
                </c:pt>
                <c:pt idx="6">
                  <c:v>1199.6434374999999</c:v>
                </c:pt>
                <c:pt idx="7">
                  <c:v>1602.4566937500001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9C-452D-9D80-3A90A941F9DD}"/>
            </c:ext>
          </c:extLst>
        </c:ser>
        <c:ser>
          <c:idx val="2"/>
          <c:order val="2"/>
          <c:tx>
            <c:strRef>
              <c:f>'cold-cnn_serving'!$J$1</c:f>
              <c:strCache>
                <c:ptCount val="1"/>
                <c:pt idx="0">
                  <c:v>Flash SSD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'cold-cnn_serving'!$G$2:$G$9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'cold-cnn_serving'!$J$2:$J$9</c:f>
              <c:numCache>
                <c:formatCode>General</c:formatCode>
                <c:ptCount val="8"/>
                <c:pt idx="0">
                  <c:v>1299.4385</c:v>
                </c:pt>
                <c:pt idx="1">
                  <c:v>1372.6711</c:v>
                </c:pt>
                <c:pt idx="2">
                  <c:v>1591.9670000000001</c:v>
                </c:pt>
                <c:pt idx="3">
                  <c:v>1971.7726625</c:v>
                </c:pt>
                <c:pt idx="4">
                  <c:v>2776.2308312499999</c:v>
                </c:pt>
                <c:pt idx="5">
                  <c:v>4481.8730687500001</c:v>
                </c:pt>
                <c:pt idx="6">
                  <c:v>6651.5214479166698</c:v>
                </c:pt>
                <c:pt idx="7">
                  <c:v>8808.6901421875009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9C-452D-9D80-3A90A941F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834031"/>
        <c:axId val="1398846095"/>
      </c:scatterChart>
      <c:valAx>
        <c:axId val="1398834031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46095"/>
        <c:crosses val="autoZero"/>
        <c:crossBetween val="midCat"/>
      </c:valAx>
      <c:valAx>
        <c:axId val="139884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340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1928780789943854"/>
          <c:w val="1"/>
          <c:h val="8.0712192100561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'cold-video_processing'!$H$1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'cold-video_processing'!$G$2:$G$9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'cold-video_processing'!$H$2:$H$9</c:f>
              <c:numCache>
                <c:formatCode>General</c:formatCode>
                <c:ptCount val="8"/>
                <c:pt idx="0">
                  <c:v>1564.2315000000001</c:v>
                </c:pt>
                <c:pt idx="1">
                  <c:v>1594.63615</c:v>
                </c:pt>
                <c:pt idx="2">
                  <c:v>1667.2752</c:v>
                </c:pt>
                <c:pt idx="3">
                  <c:v>1754.5629875</c:v>
                </c:pt>
                <c:pt idx="4">
                  <c:v>1897.41819375</c:v>
                </c:pt>
                <c:pt idx="5">
                  <c:v>3880.2323531249999</c:v>
                </c:pt>
                <c:pt idx="6">
                  <c:v>5895.5330859374999</c:v>
                </c:pt>
                <c:pt idx="7">
                  <c:v>8065.7773875000003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D7-451C-8177-3092337C30CC}"/>
            </c:ext>
          </c:extLst>
        </c:ser>
        <c:ser>
          <c:idx val="1"/>
          <c:order val="1"/>
          <c:tx>
            <c:strRef>
              <c:f>'cold-video_processing'!$I$1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'cold-video_processing'!$G$2:$G$9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'cold-video_processing'!$I$2:$I$9</c:f>
              <c:numCache>
                <c:formatCode>General</c:formatCode>
                <c:ptCount val="8"/>
                <c:pt idx="0">
                  <c:v>1724.8003000000001</c:v>
                </c:pt>
                <c:pt idx="1">
                  <c:v>1747.2108000000001</c:v>
                </c:pt>
                <c:pt idx="2">
                  <c:v>1821.6919250000001</c:v>
                </c:pt>
                <c:pt idx="3">
                  <c:v>1927.1636625000001</c:v>
                </c:pt>
                <c:pt idx="4">
                  <c:v>2254.4227687500002</c:v>
                </c:pt>
                <c:pt idx="5">
                  <c:v>4001.2126468749998</c:v>
                </c:pt>
                <c:pt idx="6">
                  <c:v>5999.15096296296</c:v>
                </c:pt>
                <c:pt idx="7">
                  <c:v>10045.3355453125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D7-451C-8177-3092337C30CC}"/>
            </c:ext>
          </c:extLst>
        </c:ser>
        <c:ser>
          <c:idx val="2"/>
          <c:order val="2"/>
          <c:tx>
            <c:strRef>
              <c:f>'cold-video_processing'!$J$1</c:f>
              <c:strCache>
                <c:ptCount val="1"/>
                <c:pt idx="0">
                  <c:v>Flash SSD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'cold-video_processing'!$G$2:$G$9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'cold-video_processing'!$J$2:$J$9</c:f>
              <c:numCache>
                <c:formatCode>General</c:formatCode>
                <c:ptCount val="8"/>
                <c:pt idx="0">
                  <c:v>2610.1464000000001</c:v>
                </c:pt>
                <c:pt idx="1">
                  <c:v>2776.0587999999998</c:v>
                </c:pt>
                <c:pt idx="2">
                  <c:v>3128.2570999999998</c:v>
                </c:pt>
                <c:pt idx="3">
                  <c:v>3627.9775625000002</c:v>
                </c:pt>
                <c:pt idx="4">
                  <c:v>4589.9873937499997</c:v>
                </c:pt>
                <c:pt idx="5">
                  <c:v>8019.6029843750002</c:v>
                </c:pt>
                <c:pt idx="6">
                  <c:v>11986.0740541667</c:v>
                </c:pt>
                <c:pt idx="7">
                  <c:v>16347.7170859375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D7-451C-8177-3092337C3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145615"/>
        <c:axId val="1401146447"/>
      </c:scatterChart>
      <c:valAx>
        <c:axId val="1401145615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146447"/>
        <c:crosses val="autoZero"/>
        <c:crossBetween val="midCat"/>
      </c:valAx>
      <c:valAx>
        <c:axId val="140114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1456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2"/>
                <c:pt idx="0">
                  <c:v>3.8153999999999999</c:v>
                </c:pt>
                <c:pt idx="1">
                  <c:v>4.4467999999999996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2"/>
                <c:pt idx="0">
                  <c:v>39.3748</c:v>
                </c:pt>
                <c:pt idx="1">
                  <c:v>236.8973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2"/>
                <c:pt idx="0">
                  <c:v>284.94920000000002</c:v>
                </c:pt>
                <c:pt idx="1">
                  <c:v>1062.5411999999999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'cold-lr_serving'!$H$1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'cold-lr_serving'!$G$2:$G$9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'cold-lr_serving'!$H$2:$H$9</c:f>
              <c:numCache>
                <c:formatCode>General</c:formatCode>
                <c:ptCount val="8"/>
                <c:pt idx="0">
                  <c:v>18.4251</c:v>
                </c:pt>
                <c:pt idx="1">
                  <c:v>19.3871</c:v>
                </c:pt>
                <c:pt idx="2">
                  <c:v>20.106525000000001</c:v>
                </c:pt>
                <c:pt idx="3">
                  <c:v>21.896799999999999</c:v>
                </c:pt>
                <c:pt idx="4">
                  <c:v>30.13393125</c:v>
                </c:pt>
                <c:pt idx="5">
                  <c:v>58.671312499999999</c:v>
                </c:pt>
                <c:pt idx="6">
                  <c:v>90.922439583333301</c:v>
                </c:pt>
                <c:pt idx="7">
                  <c:v>128.04966250000001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D5-468C-B8DF-DA0C53A46B39}"/>
            </c:ext>
          </c:extLst>
        </c:ser>
        <c:ser>
          <c:idx val="1"/>
          <c:order val="1"/>
          <c:tx>
            <c:strRef>
              <c:f>'cold-lr_serving'!$I$1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'cold-lr_serving'!$G$2:$G$9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'cold-lr_serving'!$I$2:$I$9</c:f>
              <c:numCache>
                <c:formatCode>General</c:formatCode>
                <c:ptCount val="8"/>
                <c:pt idx="0">
                  <c:v>50.322800000000001</c:v>
                </c:pt>
                <c:pt idx="1">
                  <c:v>52.72325</c:v>
                </c:pt>
                <c:pt idx="2">
                  <c:v>56.222749999999998</c:v>
                </c:pt>
                <c:pt idx="3">
                  <c:v>59.331049999999998</c:v>
                </c:pt>
                <c:pt idx="4">
                  <c:v>73.774943750000006</c:v>
                </c:pt>
                <c:pt idx="5">
                  <c:v>142.48328749999999</c:v>
                </c:pt>
                <c:pt idx="6">
                  <c:v>210.28989166666699</c:v>
                </c:pt>
                <c:pt idx="7">
                  <c:v>270.49720000000002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D5-468C-B8DF-DA0C53A46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8890303"/>
        <c:axId val="1438890719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'cold-lr_serving'!$J$1</c15:sqref>
                        </c15:formulaRef>
                      </c:ext>
                    </c:extLst>
                    <c:strCache>
                      <c:ptCount val="1"/>
                      <c:pt idx="0">
                        <c:v>Flash SSD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'cold-lr_serving'!$G$2:$G$9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48</c:v>
                      </c:pt>
                      <c:pt idx="7">
                        <c:v>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'cold-lr_serving'!$J$2:$J$9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321.95929999999998</c:v>
                      </c:pt>
                      <c:pt idx="1">
                        <c:v>319.24610000000001</c:v>
                      </c:pt>
                      <c:pt idx="2">
                        <c:v>335.99900000000002</c:v>
                      </c:pt>
                      <c:pt idx="3">
                        <c:v>425.11872499999998</c:v>
                      </c:pt>
                      <c:pt idx="4">
                        <c:v>604.92170625000006</c:v>
                      </c:pt>
                      <c:pt idx="5">
                        <c:v>968.30272187499997</c:v>
                      </c:pt>
                      <c:pt idx="6">
                        <c:v>1466.3278625</c:v>
                      </c:pt>
                      <c:pt idx="7">
                        <c:v>1951.6283640624999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94D5-468C-B8DF-DA0C53A46B39}"/>
                  </c:ext>
                </c:extLst>
              </c15:ser>
            </c15:filteredScatterSeries>
          </c:ext>
        </c:extLst>
      </c:scatterChart>
      <c:valAx>
        <c:axId val="1438890303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890719"/>
        <c:crosses val="autoZero"/>
        <c:crossBetween val="midCat"/>
      </c:valAx>
      <c:valAx>
        <c:axId val="1438890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8903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'cold-cnn_serving'!$H$1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'cold-cnn_serving'!$G$2:$G$9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'cold-cnn_serving'!$H$2:$H$9</c:f>
              <c:numCache>
                <c:formatCode>General</c:formatCode>
                <c:ptCount val="8"/>
                <c:pt idx="0">
                  <c:v>186.30529999999999</c:v>
                </c:pt>
                <c:pt idx="1">
                  <c:v>190.53254999999999</c:v>
                </c:pt>
                <c:pt idx="2">
                  <c:v>196.76660000000001</c:v>
                </c:pt>
                <c:pt idx="3">
                  <c:v>207.09202500000001</c:v>
                </c:pt>
                <c:pt idx="4">
                  <c:v>248.72646875000001</c:v>
                </c:pt>
                <c:pt idx="5">
                  <c:v>510.910815625</c:v>
                </c:pt>
                <c:pt idx="6">
                  <c:v>797.04730208333297</c:v>
                </c:pt>
                <c:pt idx="7">
                  <c:v>1103.0838531249999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9C-452D-9D80-3A90A941F9DD}"/>
            </c:ext>
          </c:extLst>
        </c:ser>
        <c:ser>
          <c:idx val="1"/>
          <c:order val="1"/>
          <c:tx>
            <c:strRef>
              <c:f>'cold-cnn_serving'!$I$1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'cold-cnn_serving'!$G$2:$G$9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'cold-cnn_serving'!$I$2:$I$9</c:f>
              <c:numCache>
                <c:formatCode>General</c:formatCode>
                <c:ptCount val="8"/>
                <c:pt idx="0">
                  <c:v>324.32400000000001</c:v>
                </c:pt>
                <c:pt idx="1">
                  <c:v>329.45724999999999</c:v>
                </c:pt>
                <c:pt idx="2">
                  <c:v>350.04534999999998</c:v>
                </c:pt>
                <c:pt idx="3">
                  <c:v>364.13663750000001</c:v>
                </c:pt>
                <c:pt idx="4">
                  <c:v>410.73844374999999</c:v>
                </c:pt>
                <c:pt idx="5">
                  <c:v>794.813134375</c:v>
                </c:pt>
                <c:pt idx="6">
                  <c:v>1199.6434374999999</c:v>
                </c:pt>
                <c:pt idx="7">
                  <c:v>1602.4566937500001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9C-452D-9D80-3A90A941F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834031"/>
        <c:axId val="1398846095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'cold-cnn_serving'!$J$1</c15:sqref>
                        </c15:formulaRef>
                      </c:ext>
                    </c:extLst>
                    <c:strCache>
                      <c:ptCount val="1"/>
                      <c:pt idx="0">
                        <c:v>Flash SSD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'cold-cnn_serving'!$G$2:$G$9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48</c:v>
                      </c:pt>
                      <c:pt idx="7">
                        <c:v>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'cold-cnn_serving'!$J$2:$J$9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1299.4385</c:v>
                      </c:pt>
                      <c:pt idx="1">
                        <c:v>1372.6711</c:v>
                      </c:pt>
                      <c:pt idx="2">
                        <c:v>1591.9670000000001</c:v>
                      </c:pt>
                      <c:pt idx="3">
                        <c:v>1971.7726625</c:v>
                      </c:pt>
                      <c:pt idx="4">
                        <c:v>2776.2308312499999</c:v>
                      </c:pt>
                      <c:pt idx="5">
                        <c:v>4481.8730687500001</c:v>
                      </c:pt>
                      <c:pt idx="6">
                        <c:v>6651.5214479166698</c:v>
                      </c:pt>
                      <c:pt idx="7">
                        <c:v>8808.6901421875009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A79C-452D-9D80-3A90A941F9DD}"/>
                  </c:ext>
                </c:extLst>
              </c15:ser>
            </c15:filteredScatterSeries>
          </c:ext>
        </c:extLst>
      </c:scatterChart>
      <c:valAx>
        <c:axId val="1398834031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46095"/>
        <c:crosses val="autoZero"/>
        <c:crossBetween val="midCat"/>
      </c:valAx>
      <c:valAx>
        <c:axId val="139884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340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401849726090369"/>
          <c:w val="1"/>
          <c:h val="6.5981502739096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'cold-video_processing'!$H$1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'cold-video_processing'!$G$2:$G$9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'cold-video_processing'!$H$2:$H$9</c:f>
              <c:numCache>
                <c:formatCode>General</c:formatCode>
                <c:ptCount val="8"/>
                <c:pt idx="0">
                  <c:v>1564.2315000000001</c:v>
                </c:pt>
                <c:pt idx="1">
                  <c:v>1594.63615</c:v>
                </c:pt>
                <c:pt idx="2">
                  <c:v>1667.2752</c:v>
                </c:pt>
                <c:pt idx="3">
                  <c:v>1754.5629875</c:v>
                </c:pt>
                <c:pt idx="4">
                  <c:v>1897.41819375</c:v>
                </c:pt>
                <c:pt idx="5">
                  <c:v>3880.2323531249999</c:v>
                </c:pt>
                <c:pt idx="6">
                  <c:v>5895.5330859374999</c:v>
                </c:pt>
                <c:pt idx="7">
                  <c:v>8065.7773875000003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D7-451C-8177-3092337C30CC}"/>
            </c:ext>
          </c:extLst>
        </c:ser>
        <c:ser>
          <c:idx val="1"/>
          <c:order val="1"/>
          <c:tx>
            <c:strRef>
              <c:f>'cold-video_processing'!$I$1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'cold-video_processing'!$G$2:$G$9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'cold-video_processing'!$I$2:$I$9</c:f>
              <c:numCache>
                <c:formatCode>General</c:formatCode>
                <c:ptCount val="8"/>
                <c:pt idx="0">
                  <c:v>1724.8003000000001</c:v>
                </c:pt>
                <c:pt idx="1">
                  <c:v>1747.2108000000001</c:v>
                </c:pt>
                <c:pt idx="2">
                  <c:v>1821.6919250000001</c:v>
                </c:pt>
                <c:pt idx="3">
                  <c:v>1927.1636625000001</c:v>
                </c:pt>
                <c:pt idx="4">
                  <c:v>2254.4227687500002</c:v>
                </c:pt>
                <c:pt idx="5">
                  <c:v>4001.2126468749998</c:v>
                </c:pt>
                <c:pt idx="6">
                  <c:v>5999.15096296296</c:v>
                </c:pt>
                <c:pt idx="7">
                  <c:v>10045.3355453125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D7-451C-8177-3092337C3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145615"/>
        <c:axId val="1401146447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'cold-video_processing'!$J$1</c15:sqref>
                        </c15:formulaRef>
                      </c:ext>
                    </c:extLst>
                    <c:strCache>
                      <c:ptCount val="1"/>
                      <c:pt idx="0">
                        <c:v>Flash SSD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'cold-video_processing'!$G$2:$G$9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48</c:v>
                      </c:pt>
                      <c:pt idx="7">
                        <c:v>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'cold-video_processing'!$J$2:$J$9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2610.1464000000001</c:v>
                      </c:pt>
                      <c:pt idx="1">
                        <c:v>2776.0587999999998</c:v>
                      </c:pt>
                      <c:pt idx="2">
                        <c:v>3128.2570999999998</c:v>
                      </c:pt>
                      <c:pt idx="3">
                        <c:v>3627.9775625000002</c:v>
                      </c:pt>
                      <c:pt idx="4">
                        <c:v>4589.9873937499997</c:v>
                      </c:pt>
                      <c:pt idx="5">
                        <c:v>8019.6029843750002</c:v>
                      </c:pt>
                      <c:pt idx="6">
                        <c:v>11986.0740541667</c:v>
                      </c:pt>
                      <c:pt idx="7">
                        <c:v>16347.7170859375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A8D7-451C-8177-3092337C30CC}"/>
                  </c:ext>
                </c:extLst>
              </c15:ser>
            </c15:filteredScatterSeries>
          </c:ext>
        </c:extLst>
      </c:scatterChart>
      <c:valAx>
        <c:axId val="1401145615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146447"/>
        <c:crosses val="autoZero"/>
        <c:crossBetween val="midCat"/>
      </c:valAx>
      <c:valAx>
        <c:axId val="140114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1456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'cold-lr_serving'!$H$1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'cold-lr_serving'!$G$2:$G$9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'cold-lr_serving'!$H$2:$H$9</c:f>
              <c:numCache>
                <c:formatCode>General</c:formatCode>
                <c:ptCount val="8"/>
                <c:pt idx="0">
                  <c:v>18.4251</c:v>
                </c:pt>
                <c:pt idx="1">
                  <c:v>19.3871</c:v>
                </c:pt>
                <c:pt idx="2">
                  <c:v>20.106525000000001</c:v>
                </c:pt>
                <c:pt idx="3">
                  <c:v>21.896799999999999</c:v>
                </c:pt>
                <c:pt idx="4">
                  <c:v>30.13393125</c:v>
                </c:pt>
                <c:pt idx="5">
                  <c:v>58.671312499999999</c:v>
                </c:pt>
                <c:pt idx="6">
                  <c:v>90.922439583333301</c:v>
                </c:pt>
                <c:pt idx="7">
                  <c:v>128.04966250000001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D5-468C-B8DF-DA0C53A46B39}"/>
            </c:ext>
          </c:extLst>
        </c:ser>
        <c:ser>
          <c:idx val="1"/>
          <c:order val="1"/>
          <c:tx>
            <c:strRef>
              <c:f>'cold-lr_serving'!$I$1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'cold-lr_serving'!$G$2:$G$9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'cold-lr_serving'!$I$2:$I$9</c:f>
              <c:numCache>
                <c:formatCode>General</c:formatCode>
                <c:ptCount val="8"/>
                <c:pt idx="0">
                  <c:v>50.322800000000001</c:v>
                </c:pt>
                <c:pt idx="1">
                  <c:v>52.72325</c:v>
                </c:pt>
                <c:pt idx="2">
                  <c:v>56.222749999999998</c:v>
                </c:pt>
                <c:pt idx="3">
                  <c:v>59.331049999999998</c:v>
                </c:pt>
                <c:pt idx="4">
                  <c:v>73.774943750000006</c:v>
                </c:pt>
                <c:pt idx="5">
                  <c:v>142.48328749999999</c:v>
                </c:pt>
                <c:pt idx="6">
                  <c:v>210.28989166666699</c:v>
                </c:pt>
                <c:pt idx="7">
                  <c:v>270.49720000000002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D5-468C-B8DF-DA0C53A46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8890303"/>
        <c:axId val="1438890719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'cold-lr_serving'!$J$1</c15:sqref>
                        </c15:formulaRef>
                      </c:ext>
                    </c:extLst>
                    <c:strCache>
                      <c:ptCount val="1"/>
                      <c:pt idx="0">
                        <c:v>Flash SSD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'cold-lr_serving'!$G$2:$G$9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48</c:v>
                      </c:pt>
                      <c:pt idx="7">
                        <c:v>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'cold-lr_serving'!$J$2:$J$9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321.95929999999998</c:v>
                      </c:pt>
                      <c:pt idx="1">
                        <c:v>319.24610000000001</c:v>
                      </c:pt>
                      <c:pt idx="2">
                        <c:v>335.99900000000002</c:v>
                      </c:pt>
                      <c:pt idx="3">
                        <c:v>425.11872499999998</c:v>
                      </c:pt>
                      <c:pt idx="4">
                        <c:v>604.92170625000006</c:v>
                      </c:pt>
                      <c:pt idx="5">
                        <c:v>968.30272187499997</c:v>
                      </c:pt>
                      <c:pt idx="6">
                        <c:v>1466.3278625</c:v>
                      </c:pt>
                      <c:pt idx="7">
                        <c:v>1951.6283640624999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94D5-468C-B8DF-DA0C53A46B39}"/>
                  </c:ext>
                </c:extLst>
              </c15:ser>
            </c15:filteredScatterSeries>
          </c:ext>
        </c:extLst>
      </c:scatterChart>
      <c:valAx>
        <c:axId val="1438890303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890719"/>
        <c:crosses val="autoZero"/>
        <c:crossBetween val="midCat"/>
      </c:valAx>
      <c:valAx>
        <c:axId val="1438890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8903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'cold-cnn_serving'!$H$1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'cold-cnn_serving'!$G$2:$G$9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'cold-cnn_serving'!$H$2:$H$9</c:f>
              <c:numCache>
                <c:formatCode>General</c:formatCode>
                <c:ptCount val="8"/>
                <c:pt idx="0">
                  <c:v>186.30529999999999</c:v>
                </c:pt>
                <c:pt idx="1">
                  <c:v>190.53254999999999</c:v>
                </c:pt>
                <c:pt idx="2">
                  <c:v>196.76660000000001</c:v>
                </c:pt>
                <c:pt idx="3">
                  <c:v>207.09202500000001</c:v>
                </c:pt>
                <c:pt idx="4">
                  <c:v>248.72646875000001</c:v>
                </c:pt>
                <c:pt idx="5">
                  <c:v>510.910815625</c:v>
                </c:pt>
                <c:pt idx="6">
                  <c:v>797.04730208333297</c:v>
                </c:pt>
                <c:pt idx="7">
                  <c:v>1103.0838531249999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9C-452D-9D80-3A90A941F9DD}"/>
            </c:ext>
          </c:extLst>
        </c:ser>
        <c:ser>
          <c:idx val="1"/>
          <c:order val="1"/>
          <c:tx>
            <c:strRef>
              <c:f>'cold-cnn_serving'!$I$1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'cold-cnn_serving'!$G$2:$G$9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'cold-cnn_serving'!$I$2:$I$9</c:f>
              <c:numCache>
                <c:formatCode>General</c:formatCode>
                <c:ptCount val="8"/>
                <c:pt idx="0">
                  <c:v>324.32400000000001</c:v>
                </c:pt>
                <c:pt idx="1">
                  <c:v>329.45724999999999</c:v>
                </c:pt>
                <c:pt idx="2">
                  <c:v>350.04534999999998</c:v>
                </c:pt>
                <c:pt idx="3">
                  <c:v>364.13663750000001</c:v>
                </c:pt>
                <c:pt idx="4">
                  <c:v>410.73844374999999</c:v>
                </c:pt>
                <c:pt idx="5">
                  <c:v>794.813134375</c:v>
                </c:pt>
                <c:pt idx="6">
                  <c:v>1199.6434374999999</c:v>
                </c:pt>
                <c:pt idx="7">
                  <c:v>1602.4566937500001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9C-452D-9D80-3A90A941F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834031"/>
        <c:axId val="1398846095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'cold-cnn_serving'!$J$1</c15:sqref>
                        </c15:formulaRef>
                      </c:ext>
                    </c:extLst>
                    <c:strCache>
                      <c:ptCount val="1"/>
                      <c:pt idx="0">
                        <c:v>Flash SSD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'cold-cnn_serving'!$G$2:$G$9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48</c:v>
                      </c:pt>
                      <c:pt idx="7">
                        <c:v>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'cold-cnn_serving'!$J$2:$J$9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1299.4385</c:v>
                      </c:pt>
                      <c:pt idx="1">
                        <c:v>1372.6711</c:v>
                      </c:pt>
                      <c:pt idx="2">
                        <c:v>1591.9670000000001</c:v>
                      </c:pt>
                      <c:pt idx="3">
                        <c:v>1971.7726625</c:v>
                      </c:pt>
                      <c:pt idx="4">
                        <c:v>2776.2308312499999</c:v>
                      </c:pt>
                      <c:pt idx="5">
                        <c:v>4481.8730687500001</c:v>
                      </c:pt>
                      <c:pt idx="6">
                        <c:v>6651.5214479166698</c:v>
                      </c:pt>
                      <c:pt idx="7">
                        <c:v>8808.6901421875009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A79C-452D-9D80-3A90A941F9DD}"/>
                  </c:ext>
                </c:extLst>
              </c15:ser>
            </c15:filteredScatterSeries>
          </c:ext>
        </c:extLst>
      </c:scatterChart>
      <c:valAx>
        <c:axId val="1398834031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46095"/>
        <c:crosses val="autoZero"/>
        <c:crossBetween val="midCat"/>
      </c:valAx>
      <c:valAx>
        <c:axId val="139884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8340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401849726090369"/>
          <c:w val="1"/>
          <c:h val="6.5981502739096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'cold-video_processing'!$H$1</c:f>
              <c:strCache>
                <c:ptCount val="1"/>
                <c:pt idx="0">
                  <c:v>DCPM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'cold-video_processing'!$G$2:$G$9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'cold-video_processing'!$H$2:$H$9</c:f>
              <c:numCache>
                <c:formatCode>General</c:formatCode>
                <c:ptCount val="8"/>
                <c:pt idx="0">
                  <c:v>1564.2315000000001</c:v>
                </c:pt>
                <c:pt idx="1">
                  <c:v>1594.63615</c:v>
                </c:pt>
                <c:pt idx="2">
                  <c:v>1667.2752</c:v>
                </c:pt>
                <c:pt idx="3">
                  <c:v>1754.5629875</c:v>
                </c:pt>
                <c:pt idx="4">
                  <c:v>1897.41819375</c:v>
                </c:pt>
                <c:pt idx="5">
                  <c:v>3880.2323531249999</c:v>
                </c:pt>
                <c:pt idx="6">
                  <c:v>5895.5330859374999</c:v>
                </c:pt>
                <c:pt idx="7">
                  <c:v>8065.7773875000003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D7-451C-8177-3092337C30CC}"/>
            </c:ext>
          </c:extLst>
        </c:ser>
        <c:ser>
          <c:idx val="1"/>
          <c:order val="1"/>
          <c:tx>
            <c:strRef>
              <c:f>'cold-video_processing'!$I$1</c:f>
              <c:strCache>
                <c:ptCount val="1"/>
                <c:pt idx="0">
                  <c:v>NVMe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'cold-video_processing'!$G$2:$G$9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48</c:v>
                </c:pt>
                <c:pt idx="7">
                  <c:v>64</c:v>
                </c:pt>
              </c:numCache>
            </c:numRef>
          </c:xVal>
          <c:yVal>
            <c:numRef>
              <c:f>'cold-video_processing'!$I$2:$I$9</c:f>
              <c:numCache>
                <c:formatCode>General</c:formatCode>
                <c:ptCount val="8"/>
                <c:pt idx="0">
                  <c:v>1724.8003000000001</c:v>
                </c:pt>
                <c:pt idx="1">
                  <c:v>1747.2108000000001</c:v>
                </c:pt>
                <c:pt idx="2">
                  <c:v>1821.6919250000001</c:v>
                </c:pt>
                <c:pt idx="3">
                  <c:v>1927.1636625000001</c:v>
                </c:pt>
                <c:pt idx="4">
                  <c:v>2254.4227687500002</c:v>
                </c:pt>
                <c:pt idx="5">
                  <c:v>4001.2126468749998</c:v>
                </c:pt>
                <c:pt idx="6">
                  <c:v>5999.15096296296</c:v>
                </c:pt>
                <c:pt idx="7">
                  <c:v>10045.3355453125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D7-451C-8177-3092337C3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145615"/>
        <c:axId val="1401146447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'cold-video_processing'!$J$1</c15:sqref>
                        </c15:formulaRef>
                      </c:ext>
                    </c:extLst>
                    <c:strCache>
                      <c:ptCount val="1"/>
                      <c:pt idx="0">
                        <c:v>Flash SSD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'cold-video_processing'!$G$2:$G$9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  <c:pt idx="5">
                        <c:v>32</c:v>
                      </c:pt>
                      <c:pt idx="6">
                        <c:v>48</c:v>
                      </c:pt>
                      <c:pt idx="7">
                        <c:v>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'cold-video_processing'!$J$2:$J$9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2610.1464000000001</c:v>
                      </c:pt>
                      <c:pt idx="1">
                        <c:v>2776.0587999999998</c:v>
                      </c:pt>
                      <c:pt idx="2">
                        <c:v>3128.2570999999998</c:v>
                      </c:pt>
                      <c:pt idx="3">
                        <c:v>3627.9775625000002</c:v>
                      </c:pt>
                      <c:pt idx="4">
                        <c:v>4589.9873937499997</c:v>
                      </c:pt>
                      <c:pt idx="5">
                        <c:v>8019.6029843750002</c:v>
                      </c:pt>
                      <c:pt idx="6">
                        <c:v>11986.0740541667</c:v>
                      </c:pt>
                      <c:pt idx="7">
                        <c:v>16347.7170859375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A8D7-451C-8177-3092337C30CC}"/>
                  </c:ext>
                </c:extLst>
              </c15:ser>
            </c15:filteredScatterSeries>
          </c:ext>
        </c:extLst>
      </c:scatterChart>
      <c:valAx>
        <c:axId val="1401145615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146447"/>
        <c:crosses val="autoZero"/>
        <c:crossBetween val="midCat"/>
      </c:valAx>
      <c:valAx>
        <c:axId val="140114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1456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2"/>
                <c:pt idx="0">
                  <c:v>3.7930999999999999</c:v>
                </c:pt>
                <c:pt idx="1">
                  <c:v>4.4846000000000004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2"/>
                <c:pt idx="0">
                  <c:v>37.747500000000002</c:v>
                </c:pt>
                <c:pt idx="1">
                  <c:v>234.8595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2"/>
                <c:pt idx="0">
                  <c:v>12.5753</c:v>
                </c:pt>
                <c:pt idx="1">
                  <c:v>87.099800000000002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2"/>
                <c:pt idx="0">
                  <c:v>3.895</c:v>
                </c:pt>
                <c:pt idx="1">
                  <c:v>4.6665999999999999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2"/>
                <c:pt idx="0">
                  <c:v>37.645800000000001</c:v>
                </c:pt>
                <c:pt idx="1">
                  <c:v>227.24590000000001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2"/>
                <c:pt idx="0">
                  <c:v>NVMe
cold</c:v>
                </c:pt>
                <c:pt idx="1">
                  <c:v>SSD
cold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2"/>
                <c:pt idx="0">
                  <c:v>1687.1545000000001</c:v>
                </c:pt>
                <c:pt idx="1">
                  <c:v>2382.9005000000002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cnn_serving</a:t>
            </a:r>
            <a:r>
              <a:rPr lang="en-GB" sz="1600" dirty="0">
                <a:ln>
                  <a:noFill/>
                </a:ln>
                <a:latin typeface="Dreaming Outloud Pro" panose="03050502040302030504" pitchFamily="66" charset="0"/>
                <a:cs typeface="Dreaming Outloud Pro" panose="03050502040302030504" pitchFamily="66" charset="0"/>
              </a:rPr>
              <a:t> (Mid)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df_wide_for_R1!$O$27:$O$32</c:f>
              <c:numCache>
                <c:formatCode>General</c:formatCode>
                <c:ptCount val="4"/>
                <c:pt idx="0">
                  <c:v>3.8153999999999999</c:v>
                </c:pt>
                <c:pt idx="1">
                  <c:v>4.4467999999999996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F02-46E0-A445-6D79C2CA5217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df_wide_for_R1!$P$27:$P$32</c:f>
              <c:numCache>
                <c:formatCode>General</c:formatCode>
                <c:ptCount val="4"/>
                <c:pt idx="0">
                  <c:v>39.3748</c:v>
                </c:pt>
                <c:pt idx="1">
                  <c:v>236.8973</c:v>
                </c:pt>
                <c:pt idx="2">
                  <c:v>2.5004</c:v>
                </c:pt>
                <c:pt idx="3">
                  <c:v>6.6829999999999901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F02-46E0-A445-6D79C2CA5217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df_wide_for_R1!$N$27:$N$32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df_wide_for_R1!$Q$27:$Q$32</c:f>
              <c:numCache>
                <c:formatCode>General</c:formatCode>
                <c:ptCount val="4"/>
                <c:pt idx="0">
                  <c:v>284.94920000000002</c:v>
                </c:pt>
                <c:pt idx="1">
                  <c:v>1062.5411999999999</c:v>
                </c:pt>
                <c:pt idx="2">
                  <c:v>65.908299999999997</c:v>
                </c:pt>
                <c:pt idx="3">
                  <c:v>66.466200000000001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F02-46E0-A445-6D79C2CA5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4726952"/>
        <c:axId val="534728920"/>
      </c:barChart>
      <c:catAx>
        <c:axId val="53472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8920"/>
        <c:crosses val="autoZero"/>
        <c:auto val="1"/>
        <c:lblAlgn val="ctr"/>
        <c:lblOffset val="100"/>
        <c:noMultiLvlLbl val="0"/>
      </c:catAx>
      <c:valAx>
        <c:axId val="534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2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3119988253626929"/>
          <c:w val="0.99883006292066268"/>
          <c:h val="6.8800117463730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lr_serving</a:t>
            </a:r>
            <a:r>
              <a:rPr lang="en-GB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(Light)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df_wide_for_R1!$O$8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df_wide_for_R1!$O$9:$O$14</c:f>
              <c:numCache>
                <c:formatCode>General</c:formatCode>
                <c:ptCount val="4"/>
                <c:pt idx="0">
                  <c:v>3.7930999999999999</c:v>
                </c:pt>
                <c:pt idx="1">
                  <c:v>4.4846000000000004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990-4623-B86D-E4AAB5166C8C}"/>
            </c:ext>
          </c:extLst>
        </c:ser>
        <c:ser>
          <c:idx val="1"/>
          <c:order val="1"/>
          <c:tx>
            <c:strRef>
              <c:f>df_wide_for_R1!$P$8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df_wide_for_R1!$P$9:$P$14</c:f>
              <c:numCache>
                <c:formatCode>General</c:formatCode>
                <c:ptCount val="4"/>
                <c:pt idx="0">
                  <c:v>37.747500000000002</c:v>
                </c:pt>
                <c:pt idx="1">
                  <c:v>234.8595</c:v>
                </c:pt>
                <c:pt idx="2">
                  <c:v>2.6332</c:v>
                </c:pt>
                <c:pt idx="3">
                  <c:v>9.8957999999999995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990-4623-B86D-E4AAB5166C8C}"/>
            </c:ext>
          </c:extLst>
        </c:ser>
        <c:ser>
          <c:idx val="2"/>
          <c:order val="2"/>
          <c:tx>
            <c:strRef>
              <c:f>df_wide_for_R1!$Q$8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df_wide_for_R1!$N$9:$N$14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df_wide_for_R1!$Q$9:$Q$14</c:f>
              <c:numCache>
                <c:formatCode>General</c:formatCode>
                <c:ptCount val="4"/>
                <c:pt idx="0">
                  <c:v>12.5753</c:v>
                </c:pt>
                <c:pt idx="1">
                  <c:v>87.099800000000002</c:v>
                </c:pt>
                <c:pt idx="2">
                  <c:v>0.4738</c:v>
                </c:pt>
                <c:pt idx="3">
                  <c:v>1.1908000000000001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990-4623-B86D-E4AAB516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9304184"/>
        <c:axId val="479301560"/>
      </c:barChart>
      <c:catAx>
        <c:axId val="4793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1560"/>
        <c:crosses val="autoZero"/>
        <c:auto val="1"/>
        <c:lblAlgn val="ctr"/>
        <c:lblOffset val="100"/>
        <c:noMultiLvlLbl val="0"/>
      </c:catAx>
      <c:valAx>
        <c:axId val="4793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0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video_processing</a:t>
            </a:r>
            <a:r>
              <a:rPr lang="en-US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(Heavy)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df_wide_for_R1!$O$49</c:f>
              <c:strCache>
                <c:ptCount val="1"/>
                <c:pt idx="0">
                  <c:v>VMM Loading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df_wide_for_R1!$O$50:$O$55</c:f>
              <c:numCache>
                <c:formatCode>General</c:formatCode>
                <c:ptCount val="4"/>
                <c:pt idx="0">
                  <c:v>3.895</c:v>
                </c:pt>
                <c:pt idx="1">
                  <c:v>4.6665999999999999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D70-4DEA-903C-9A8EC5624C73}"/>
            </c:ext>
          </c:extLst>
        </c:ser>
        <c:ser>
          <c:idx val="1"/>
          <c:order val="1"/>
          <c:tx>
            <c:strRef>
              <c:f>df_wide_for_R1!$P$49</c:f>
              <c:strCache>
                <c:ptCount val="1"/>
                <c:pt idx="0">
                  <c:v>Client Overhead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df_wide_for_R1!$P$50:$P$55</c:f>
              <c:numCache>
                <c:formatCode>General</c:formatCode>
                <c:ptCount val="4"/>
                <c:pt idx="0">
                  <c:v>37.645800000000001</c:v>
                </c:pt>
                <c:pt idx="1">
                  <c:v>227.24590000000001</c:v>
                </c:pt>
                <c:pt idx="2">
                  <c:v>3.4189999999998699</c:v>
                </c:pt>
                <c:pt idx="3">
                  <c:v>5.9689000000002999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D70-4DEA-903C-9A8EC5624C73}"/>
            </c:ext>
          </c:extLst>
        </c:ser>
        <c:ser>
          <c:idx val="2"/>
          <c:order val="2"/>
          <c:tx>
            <c:strRef>
              <c:f>df_wide_for_R1!$Q$49</c:f>
              <c:strCache>
                <c:ptCount val="1"/>
                <c:pt idx="0">
                  <c:v>Function Execution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df_wide_for_R1!$N$50:$N$55</c:f>
              <c:strCache>
                <c:ptCount val="4"/>
                <c:pt idx="0">
                  <c:v>NVMe
cold</c:v>
                </c:pt>
                <c:pt idx="1">
                  <c:v>SSD
cold</c:v>
                </c:pt>
                <c:pt idx="2">
                  <c:v>NVMe
warm</c:v>
                </c:pt>
                <c:pt idx="3">
                  <c:v>SSD
warm</c:v>
                </c:pt>
              </c:strCache>
              <c:extLst/>
            </c:strRef>
          </c:cat>
          <c:val>
            <c:numRef>
              <c:f>df_wide_for_R1!$Q$50:$Q$55</c:f>
              <c:numCache>
                <c:formatCode>General</c:formatCode>
                <c:ptCount val="4"/>
                <c:pt idx="0">
                  <c:v>1687.1545000000001</c:v>
                </c:pt>
                <c:pt idx="1">
                  <c:v>2382.9005000000002</c:v>
                </c:pt>
                <c:pt idx="2">
                  <c:v>1462.7840000000001</c:v>
                </c:pt>
                <c:pt idx="3">
                  <c:v>1471.5859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D70-4DEA-903C-9A8EC562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36539864"/>
        <c:axId val="536541832"/>
      </c:barChart>
      <c:catAx>
        <c:axId val="536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41832"/>
        <c:crosses val="autoZero"/>
        <c:auto val="1"/>
        <c:lblAlgn val="ctr"/>
        <c:lblOffset val="100"/>
        <c:noMultiLvlLbl val="0"/>
      </c:catAx>
      <c:valAx>
        <c:axId val="53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53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7510-6643-403F-8983-4FEE46484294}" type="datetimeFigureOut"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D6ED2-6A68-4299-9C24-BA37C9B6BB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5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4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u="sng" dirty="0"/>
              <a:t>[Takeaway1]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3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u="sng" dirty="0"/>
              <a:t>[Takeaway1]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84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u="sng" dirty="0"/>
              <a:t>[Takeaway4]</a:t>
            </a:r>
            <a:endParaRPr lang="en-GB" b="0" i="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28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u="sng" dirty="0"/>
              <a:t>[Takeaway4]</a:t>
            </a:r>
            <a:endParaRPr lang="en-GB" b="0" i="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9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u="sng" dirty="0"/>
              <a:t>[Takeaway2]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3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u="sng" dirty="0"/>
              <a:t>[Takeaway2]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0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7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u="sng" dirty="0"/>
              <a:t>[Takeaway3]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u="sng" dirty="0"/>
              <a:t>[Takeaway3]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7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[Takeaway5]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16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[Takeaway5]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8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26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65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64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8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0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84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321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6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3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1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5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4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6ED2-6A68-4299-9C24-BA37C9B6BBD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AA5F-EE17-4795-BEEA-1783F310BA49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51B2-FB4D-40CC-866E-C11E3F666FA9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2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060-37F5-466C-B71B-F2559862D048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0916-25E3-4265-AF2D-C8E1B31FCC95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628" y="6495692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B96D-91D1-4CE0-880F-2EE4B7261BFA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B69-5F29-4DFF-9A28-8CF60C02E62C}" type="datetime1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0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AC1A-04FB-44CD-BBF3-42931E50D065}" type="datetime1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2EA-9280-45C0-8899-CE134521CCF9}" type="datetime1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BC68-946D-432F-AE39-9956FC0DA413}" type="datetime1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4F5-DA79-4835-AD23-2790E2B4FED7}" type="datetime1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603-F3B5-416F-BEBA-3B15B261F659}" type="datetime1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AA2DE-D3FB-4D27-856B-40FDF33F49F3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notesSlide" Target="../notesSlides/notesSlide13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notesSlide" Target="../notesSlides/notesSlide14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notesSlide" Target="../notesSlides/notesSlide15.xml"/><Relationship Id="rId7" Type="http://schemas.openxmlformats.org/officeDocument/2006/relationships/chart" Target="../charts/chart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notesSlide" Target="../notesSlides/notesSlide16.xml"/><Relationship Id="rId7" Type="http://schemas.openxmlformats.org/officeDocument/2006/relationships/chart" Target="../charts/chart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3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notesSlide" Target="../notesSlides/notesSlide18.xml"/><Relationship Id="rId7" Type="http://schemas.openxmlformats.org/officeDocument/2006/relationships/chart" Target="../charts/chart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notesSlide" Target="../notesSlides/notesSlide19.xml"/><Relationship Id="rId7" Type="http://schemas.openxmlformats.org/officeDocument/2006/relationships/chart" Target="../charts/chart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notesSlide" Target="../notesSlides/notesSlide20.xml"/><Relationship Id="rId7" Type="http://schemas.openxmlformats.org/officeDocument/2006/relationships/chart" Target="../charts/chart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notesSlide" Target="../notesSlides/notesSlide21.xml"/><Relationship Id="rId7" Type="http://schemas.openxmlformats.org/officeDocument/2006/relationships/chart" Target="../charts/chart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tags" Target="../tags/tag18.xml"/><Relationship Id="rId6" Type="http://schemas.openxmlformats.org/officeDocument/2006/relationships/image" Target="../media/image14.sv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34.svg"/><Relationship Id="rId10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notesSlide" Target="../notesSlides/notesSlide23.xml"/><Relationship Id="rId7" Type="http://schemas.openxmlformats.org/officeDocument/2006/relationships/chart" Target="../charts/chart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notesSlide" Target="../notesSlides/notesSlide24.xml"/><Relationship Id="rId7" Type="http://schemas.openxmlformats.org/officeDocument/2006/relationships/chart" Target="../charts/chart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notesSlide" Target="../notesSlides/notesSlide25.xml"/><Relationship Id="rId7" Type="http://schemas.openxmlformats.org/officeDocument/2006/relationships/chart" Target="../charts/chart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4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notesSlide" Target="../notesSlides/notesSlide26.xml"/><Relationship Id="rId7" Type="http://schemas.openxmlformats.org/officeDocument/2006/relationships/chart" Target="../charts/chart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chart" Target="../charts/char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hyperlink" Target="https://github.com/firecracker-microvm/firecracker/blob/b6d6f712131e4e746f603c4562de7fea8a318a02/docs/snapshotting/snapshot-support.md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svg"/><Relationship Id="rId20" Type="http://schemas.openxmlformats.org/officeDocument/2006/relationships/image" Target="../media/image35.png"/><Relationship Id="rId1" Type="http://schemas.openxmlformats.org/officeDocument/2006/relationships/tags" Target="../tags/tag7.xml"/><Relationship Id="rId6" Type="http://schemas.openxmlformats.org/officeDocument/2006/relationships/image" Target="../media/image14.sv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42127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44295-6A40-BA06-3FDC-618A35FF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607282"/>
            <a:ext cx="11663680" cy="33202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300" kern="12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FaaS</a:t>
            </a:r>
            <a:r>
              <a:rPr lang="en-US" sz="5300" kern="12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in the Age of (sub-)</a:t>
            </a:r>
            <a:r>
              <a:rPr lang="en-US" sz="5300" kern="12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μs</a:t>
            </a:r>
            <a:r>
              <a:rPr lang="en-US" sz="5300" kern="12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I/O:</a:t>
            </a:r>
            <a:br>
              <a:rPr lang="en-US" sz="5300" kern="1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US" sz="5300" kern="12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Performance Analysis of Snapshotting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1990" cy="2691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27320-EA79-3936-2DB3-3AE4AD5A5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081" y="4470420"/>
            <a:ext cx="10424160" cy="20624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Christos </a:t>
            </a:r>
            <a:r>
              <a:rPr lang="en-US" sz="3000" b="1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Katsakioris</a:t>
            </a:r>
            <a:r>
              <a:rPr lang="en-US" sz="3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, </a:t>
            </a:r>
            <a:r>
              <a:rPr lang="en-US" sz="2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Chloe </a:t>
            </a:r>
            <a:r>
              <a:rPr lang="en-US" sz="27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Alverti</a:t>
            </a:r>
            <a:r>
              <a:rPr lang="en-US" sz="2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, Vasileios </a:t>
            </a:r>
            <a:r>
              <a:rPr lang="en-US" sz="27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Karakostas</a:t>
            </a:r>
            <a:r>
              <a:rPr lang="en-US" sz="2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*, Konstantinos </a:t>
            </a:r>
            <a:r>
              <a:rPr lang="en-US" sz="27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Nikas</a:t>
            </a:r>
            <a:r>
              <a:rPr lang="en-US" sz="2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, Georgios </a:t>
            </a:r>
            <a:r>
              <a:rPr lang="en-US" sz="27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Goumas</a:t>
            </a:r>
            <a:r>
              <a:rPr lang="en-US" sz="2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, </a:t>
            </a:r>
            <a:r>
              <a:rPr lang="en-US" sz="27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Nectarios</a:t>
            </a:r>
            <a:r>
              <a:rPr lang="en-US" sz="2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sz="27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Koziris</a:t>
            </a:r>
            <a:endParaRPr lang="en-US" sz="2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US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National Technical University of Athens</a:t>
            </a:r>
          </a:p>
          <a:p>
            <a:r>
              <a:rPr lang="en-US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*University of Athens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DE39083D-FEB4-E83D-DB7B-BFC0FCA4D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20" y="5042493"/>
            <a:ext cx="1865608" cy="1852346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9CE1F58D-FFC2-F243-24B7-8B530AF3C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680" y="4528143"/>
            <a:ext cx="2875280" cy="28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Function Classification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873DFF4-0BE5-AF22-B04B-0866F814F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39" y="2011432"/>
            <a:ext cx="2124075" cy="4686300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AF87862-89C2-4485-4A19-27B40EBEB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4981575"/>
            <a:ext cx="2114550" cy="1704975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3BBBFA0-9D6F-7163-FD3C-30F22EE5BB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92" y="3561347"/>
            <a:ext cx="2124075" cy="3126532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1D5DB0-535E-80C2-045B-53D8035B5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75" y="1887514"/>
            <a:ext cx="7392440" cy="4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575632"/>
            <a:ext cx="9888496" cy="900131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Flash SSD vs Optane </a:t>
            </a:r>
            <a:r>
              <a:rPr lang="en-US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: Cold-start Latency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279017"/>
              </p:ext>
            </p:extLst>
          </p:nvPr>
        </p:nvGraphicFramePr>
        <p:xfrm>
          <a:off x="4045650" y="1779237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/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84B970-5739-746C-E8FE-A02AE3BD0DC0}"/>
              </a:ext>
            </a:extLst>
          </p:cNvPr>
          <p:cNvCxnSpPr>
            <a:cxnSpLocks/>
          </p:cNvCxnSpPr>
          <p:nvPr/>
        </p:nvCxnSpPr>
        <p:spPr>
          <a:xfrm flipV="1">
            <a:off x="1248069" y="2569633"/>
            <a:ext cx="0" cy="295343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D8E1D5-42F2-F91A-FDA8-23429E486112}"/>
              </a:ext>
            </a:extLst>
          </p:cNvPr>
          <p:cNvCxnSpPr>
            <a:cxnSpLocks/>
          </p:cNvCxnSpPr>
          <p:nvPr/>
        </p:nvCxnSpPr>
        <p:spPr>
          <a:xfrm>
            <a:off x="825506" y="2569633"/>
            <a:ext cx="1452033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F41B2E-A99C-AF63-62B2-6C4A9DFEC874}"/>
              </a:ext>
            </a:extLst>
          </p:cNvPr>
          <p:cNvSpPr txBox="1"/>
          <p:nvPr/>
        </p:nvSpPr>
        <p:spPr>
          <a:xfrm>
            <a:off x="524230" y="3822381"/>
            <a:ext cx="7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~6×</a:t>
            </a:r>
            <a:endParaRPr lang="en-GB" sz="2800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8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category"/>
        </p:bldSub>
      </p:bldGraphic>
      <p:bldGraphic spid="19" grpId="0" uiExpand="1">
        <p:bldSub>
          <a:bldChart bld="category"/>
        </p:bldSub>
      </p:bldGraphic>
      <p:bldGraphic spid="20" grpId="0" uiExpand="1">
        <p:bldSub>
          <a:bldChart bld="category"/>
        </p:bldSub>
      </p:bldGraphic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575632"/>
            <a:ext cx="9888496" cy="900131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Flash SSD vs Optane </a:t>
            </a:r>
            <a:r>
              <a:rPr lang="en-US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: Cold-start Latency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/>
        </p:nvGraphicFramePr>
        <p:xfrm>
          <a:off x="4045650" y="1779237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/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84B970-5739-746C-E8FE-A02AE3BD0DC0}"/>
              </a:ext>
            </a:extLst>
          </p:cNvPr>
          <p:cNvCxnSpPr>
            <a:cxnSpLocks/>
          </p:cNvCxnSpPr>
          <p:nvPr/>
        </p:nvCxnSpPr>
        <p:spPr>
          <a:xfrm flipV="1">
            <a:off x="1248069" y="2569633"/>
            <a:ext cx="0" cy="295343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D8E1D5-42F2-F91A-FDA8-23429E486112}"/>
              </a:ext>
            </a:extLst>
          </p:cNvPr>
          <p:cNvCxnSpPr>
            <a:cxnSpLocks/>
          </p:cNvCxnSpPr>
          <p:nvPr/>
        </p:nvCxnSpPr>
        <p:spPr>
          <a:xfrm>
            <a:off x="825506" y="2569633"/>
            <a:ext cx="1452033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F41B2E-A99C-AF63-62B2-6C4A9DFEC874}"/>
              </a:ext>
            </a:extLst>
          </p:cNvPr>
          <p:cNvSpPr txBox="1"/>
          <p:nvPr/>
        </p:nvSpPr>
        <p:spPr>
          <a:xfrm>
            <a:off x="524230" y="3822381"/>
            <a:ext cx="7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~6×</a:t>
            </a:r>
            <a:endParaRPr lang="en-GB" sz="2800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66B750-5479-E75B-B6D6-A5D98D3A847F}"/>
              </a:ext>
            </a:extLst>
          </p:cNvPr>
          <p:cNvSpPr/>
          <p:nvPr/>
        </p:nvSpPr>
        <p:spPr>
          <a:xfrm>
            <a:off x="8279" y="1688641"/>
            <a:ext cx="12164172" cy="5169359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66BA22-EB26-F376-A87E-9BC44E2F1AB0}"/>
              </a:ext>
            </a:extLst>
          </p:cNvPr>
          <p:cNvSpPr/>
          <p:nvPr/>
        </p:nvSpPr>
        <p:spPr>
          <a:xfrm>
            <a:off x="-2776770" y="3655548"/>
            <a:ext cx="17755738" cy="1584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</a:t>
            </a:r>
            <a:r>
              <a:rPr lang="en-US" sz="24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SSDs suffice to speed up cold starts by up to 6×.</a:t>
            </a:r>
            <a:endParaRPr lang="en-GB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1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57563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Flash SSD vs Optane </a:t>
            </a:r>
            <a:r>
              <a:rPr lang="en-US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: Cold vs Warm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530565"/>
              </p:ext>
            </p:extLst>
          </p:nvPr>
        </p:nvGraphicFramePr>
        <p:xfrm>
          <a:off x="4045650" y="1787703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/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1ED56D7-8F14-805A-CBD8-9227EAF61383}"/>
              </a:ext>
            </a:extLst>
          </p:cNvPr>
          <p:cNvSpPr/>
          <p:nvPr/>
        </p:nvSpPr>
        <p:spPr>
          <a:xfrm>
            <a:off x="302758" y="5246914"/>
            <a:ext cx="981757" cy="12810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4FF630-025B-C363-A782-0B63CA7B7301}"/>
              </a:ext>
            </a:extLst>
          </p:cNvPr>
          <p:cNvSpPr/>
          <p:nvPr/>
        </p:nvSpPr>
        <p:spPr>
          <a:xfrm>
            <a:off x="2973077" y="5246914"/>
            <a:ext cx="981757" cy="12810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027B01-C46C-D7C9-C3F0-DB9D432DB7F0}"/>
              </a:ext>
            </a:extLst>
          </p:cNvPr>
          <p:cNvCxnSpPr>
            <a:cxnSpLocks/>
          </p:cNvCxnSpPr>
          <p:nvPr/>
        </p:nvCxnSpPr>
        <p:spPr>
          <a:xfrm flipV="1">
            <a:off x="3451225" y="2565400"/>
            <a:ext cx="0" cy="342265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D35FE6-4872-426C-4598-2994491DD2BA}"/>
              </a:ext>
            </a:extLst>
          </p:cNvPr>
          <p:cNvCxnSpPr>
            <a:cxnSpLocks/>
          </p:cNvCxnSpPr>
          <p:nvPr/>
        </p:nvCxnSpPr>
        <p:spPr>
          <a:xfrm flipV="1">
            <a:off x="2587625" y="5527040"/>
            <a:ext cx="0" cy="54737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B0AB64-9D3A-EE8A-5D6C-AF06022770FB}"/>
              </a:ext>
            </a:extLst>
          </p:cNvPr>
          <p:cNvCxnSpPr>
            <a:cxnSpLocks/>
          </p:cNvCxnSpPr>
          <p:nvPr/>
        </p:nvCxnSpPr>
        <p:spPr>
          <a:xfrm flipV="1">
            <a:off x="7535347" y="2545080"/>
            <a:ext cx="0" cy="339135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1C2241-A431-3F23-867B-5233D9F97F89}"/>
              </a:ext>
            </a:extLst>
          </p:cNvPr>
          <p:cNvCxnSpPr>
            <a:cxnSpLocks/>
          </p:cNvCxnSpPr>
          <p:nvPr/>
        </p:nvCxnSpPr>
        <p:spPr>
          <a:xfrm flipV="1">
            <a:off x="6651481" y="5238446"/>
            <a:ext cx="0" cy="71576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D5EDA3E-E96F-A946-E54F-3089920664F9}"/>
              </a:ext>
            </a:extLst>
          </p:cNvPr>
          <p:cNvCxnSpPr>
            <a:cxnSpLocks/>
          </p:cNvCxnSpPr>
          <p:nvPr/>
        </p:nvCxnSpPr>
        <p:spPr>
          <a:xfrm flipV="1">
            <a:off x="10750406" y="3929313"/>
            <a:ext cx="0" cy="325241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C92867-38E9-8977-BCB8-9521ADB487D3}"/>
              </a:ext>
            </a:extLst>
          </p:cNvPr>
          <p:cNvCxnSpPr>
            <a:cxnSpLocks/>
          </p:cNvCxnSpPr>
          <p:nvPr/>
        </p:nvCxnSpPr>
        <p:spPr>
          <a:xfrm flipV="1">
            <a:off x="11645756" y="2805363"/>
            <a:ext cx="0" cy="143649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E668EE-4163-E293-B21F-544ADBEB2A5D}"/>
              </a:ext>
            </a:extLst>
          </p:cNvPr>
          <p:cNvCxnSpPr>
            <a:cxnSpLocks/>
          </p:cNvCxnSpPr>
          <p:nvPr/>
        </p:nvCxnSpPr>
        <p:spPr>
          <a:xfrm>
            <a:off x="2057400" y="2569633"/>
            <a:ext cx="1452033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96C3C2-3D8D-A91B-92F8-8E3CB7F3119E}"/>
              </a:ext>
            </a:extLst>
          </p:cNvPr>
          <p:cNvCxnSpPr>
            <a:cxnSpLocks/>
          </p:cNvCxnSpPr>
          <p:nvPr/>
        </p:nvCxnSpPr>
        <p:spPr>
          <a:xfrm>
            <a:off x="1173783" y="5531273"/>
            <a:ext cx="1480517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B99E8-6DE3-D515-9D30-F7C6A0656536}"/>
              </a:ext>
            </a:extLst>
          </p:cNvPr>
          <p:cNvCxnSpPr>
            <a:cxnSpLocks/>
          </p:cNvCxnSpPr>
          <p:nvPr/>
        </p:nvCxnSpPr>
        <p:spPr>
          <a:xfrm>
            <a:off x="6142567" y="2563283"/>
            <a:ext cx="1452033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D9C4EBC-85B8-5508-8954-69642F0F0FC7}"/>
              </a:ext>
            </a:extLst>
          </p:cNvPr>
          <p:cNvCxnSpPr>
            <a:cxnSpLocks/>
          </p:cNvCxnSpPr>
          <p:nvPr/>
        </p:nvCxnSpPr>
        <p:spPr>
          <a:xfrm>
            <a:off x="5267417" y="5242681"/>
            <a:ext cx="1480517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9E458BC-EBF4-473B-E6EC-AABCCA129228}"/>
              </a:ext>
            </a:extLst>
          </p:cNvPr>
          <p:cNvCxnSpPr>
            <a:cxnSpLocks/>
          </p:cNvCxnSpPr>
          <p:nvPr/>
        </p:nvCxnSpPr>
        <p:spPr>
          <a:xfrm>
            <a:off x="10242549" y="2809597"/>
            <a:ext cx="1452033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7D93BF-6A37-C615-8F6E-343FC5BD7E54}"/>
              </a:ext>
            </a:extLst>
          </p:cNvPr>
          <p:cNvCxnSpPr>
            <a:cxnSpLocks/>
          </p:cNvCxnSpPr>
          <p:nvPr/>
        </p:nvCxnSpPr>
        <p:spPr>
          <a:xfrm>
            <a:off x="9365281" y="3933547"/>
            <a:ext cx="1480517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5F0D9E-7578-0D5F-CBC3-8601D8E111B2}"/>
              </a:ext>
            </a:extLst>
          </p:cNvPr>
          <p:cNvCxnSpPr>
            <a:cxnSpLocks/>
          </p:cNvCxnSpPr>
          <p:nvPr/>
        </p:nvCxnSpPr>
        <p:spPr>
          <a:xfrm>
            <a:off x="1173783" y="5527040"/>
            <a:ext cx="2398092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C7C6D68-262F-9EF9-B351-625F58088811}"/>
              </a:ext>
            </a:extLst>
          </p:cNvPr>
          <p:cNvCxnSpPr>
            <a:cxnSpLocks/>
          </p:cNvCxnSpPr>
          <p:nvPr/>
        </p:nvCxnSpPr>
        <p:spPr>
          <a:xfrm flipV="1">
            <a:off x="3451225" y="5527040"/>
            <a:ext cx="0" cy="46101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C3A1BD15-0C99-6559-A38B-A4806D06E681}"/>
              </a:ext>
            </a:extLst>
          </p:cNvPr>
          <p:cNvSpPr/>
          <p:nvPr/>
        </p:nvSpPr>
        <p:spPr>
          <a:xfrm>
            <a:off x="4392419" y="4876802"/>
            <a:ext cx="981757" cy="16729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287C06-456A-6240-A025-D24530B4D55E}"/>
              </a:ext>
            </a:extLst>
          </p:cNvPr>
          <p:cNvSpPr/>
          <p:nvPr/>
        </p:nvSpPr>
        <p:spPr>
          <a:xfrm>
            <a:off x="7064647" y="5142855"/>
            <a:ext cx="909928" cy="13992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C1332C-F27B-33DC-52C0-CA2147E0E933}"/>
              </a:ext>
            </a:extLst>
          </p:cNvPr>
          <p:cNvCxnSpPr>
            <a:cxnSpLocks/>
          </p:cNvCxnSpPr>
          <p:nvPr/>
        </p:nvCxnSpPr>
        <p:spPr>
          <a:xfrm>
            <a:off x="5267417" y="5243139"/>
            <a:ext cx="2647858" cy="3775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16CD557-5345-56F0-1AEB-A01C1B6DCD48}"/>
              </a:ext>
            </a:extLst>
          </p:cNvPr>
          <p:cNvCxnSpPr>
            <a:cxnSpLocks/>
          </p:cNvCxnSpPr>
          <p:nvPr/>
        </p:nvCxnSpPr>
        <p:spPr>
          <a:xfrm flipV="1">
            <a:off x="7535347" y="5250890"/>
            <a:ext cx="0" cy="68443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913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category"/>
        </p:bldSub>
      </p:bldGraphic>
      <p:bldGraphic spid="19" grpId="0" uiExpand="1">
        <p:bldSub>
          <a:bldChart bld="category"/>
        </p:bldSub>
      </p:bldGraphic>
      <p:bldGraphic spid="20" grpId="0" uiExpand="1">
        <p:bldSub>
          <a:bldChart bld="category"/>
        </p:bldSub>
      </p:bldGraphic>
      <p:bldP spid="3" grpId="0" animBg="1"/>
      <p:bldP spid="14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57563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Flash SSD vs Optane </a:t>
            </a:r>
            <a:r>
              <a:rPr lang="en-US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: Cold vs Warm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/>
        </p:nvGraphicFramePr>
        <p:xfrm>
          <a:off x="4045650" y="1787703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/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1ED56D7-8F14-805A-CBD8-9227EAF61383}"/>
              </a:ext>
            </a:extLst>
          </p:cNvPr>
          <p:cNvSpPr/>
          <p:nvPr/>
        </p:nvSpPr>
        <p:spPr>
          <a:xfrm>
            <a:off x="302758" y="5246914"/>
            <a:ext cx="981757" cy="12810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4FF630-025B-C363-A782-0B63CA7B7301}"/>
              </a:ext>
            </a:extLst>
          </p:cNvPr>
          <p:cNvSpPr/>
          <p:nvPr/>
        </p:nvSpPr>
        <p:spPr>
          <a:xfrm>
            <a:off x="2973077" y="5246914"/>
            <a:ext cx="981757" cy="12810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5F0D9E-7578-0D5F-CBC3-8601D8E111B2}"/>
              </a:ext>
            </a:extLst>
          </p:cNvPr>
          <p:cNvCxnSpPr>
            <a:cxnSpLocks/>
          </p:cNvCxnSpPr>
          <p:nvPr/>
        </p:nvCxnSpPr>
        <p:spPr>
          <a:xfrm>
            <a:off x="1173783" y="5527040"/>
            <a:ext cx="2398092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C7C6D68-262F-9EF9-B351-625F58088811}"/>
              </a:ext>
            </a:extLst>
          </p:cNvPr>
          <p:cNvCxnSpPr>
            <a:cxnSpLocks/>
          </p:cNvCxnSpPr>
          <p:nvPr/>
        </p:nvCxnSpPr>
        <p:spPr>
          <a:xfrm flipV="1">
            <a:off x="3451225" y="5527040"/>
            <a:ext cx="0" cy="46101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C3A1BD15-0C99-6559-A38B-A4806D06E681}"/>
              </a:ext>
            </a:extLst>
          </p:cNvPr>
          <p:cNvSpPr/>
          <p:nvPr/>
        </p:nvSpPr>
        <p:spPr>
          <a:xfrm>
            <a:off x="4392419" y="4876802"/>
            <a:ext cx="981757" cy="16729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287C06-456A-6240-A025-D24530B4D55E}"/>
              </a:ext>
            </a:extLst>
          </p:cNvPr>
          <p:cNvSpPr/>
          <p:nvPr/>
        </p:nvSpPr>
        <p:spPr>
          <a:xfrm>
            <a:off x="7064647" y="5142855"/>
            <a:ext cx="909928" cy="13992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C1332C-F27B-33DC-52C0-CA2147E0E933}"/>
              </a:ext>
            </a:extLst>
          </p:cNvPr>
          <p:cNvCxnSpPr>
            <a:cxnSpLocks/>
          </p:cNvCxnSpPr>
          <p:nvPr/>
        </p:nvCxnSpPr>
        <p:spPr>
          <a:xfrm>
            <a:off x="5267417" y="5243139"/>
            <a:ext cx="2647858" cy="3775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16CD557-5345-56F0-1AEB-A01C1B6DCD48}"/>
              </a:ext>
            </a:extLst>
          </p:cNvPr>
          <p:cNvCxnSpPr>
            <a:cxnSpLocks/>
          </p:cNvCxnSpPr>
          <p:nvPr/>
        </p:nvCxnSpPr>
        <p:spPr>
          <a:xfrm flipV="1">
            <a:off x="7535347" y="5250890"/>
            <a:ext cx="0" cy="68443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862FB1-288F-D4B9-FF58-FBAA75F18E64}"/>
              </a:ext>
            </a:extLst>
          </p:cNvPr>
          <p:cNvSpPr/>
          <p:nvPr/>
        </p:nvSpPr>
        <p:spPr>
          <a:xfrm>
            <a:off x="8279" y="1688641"/>
            <a:ext cx="12164172" cy="5169359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6A7005-3625-E45B-9D83-B1AD3BB3EAB1}"/>
              </a:ext>
            </a:extLst>
          </p:cNvPr>
          <p:cNvSpPr/>
          <p:nvPr/>
        </p:nvSpPr>
        <p:spPr>
          <a:xfrm>
            <a:off x="-2776770" y="3655548"/>
            <a:ext cx="17755738" cy="1584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</a:t>
            </a:r>
            <a:r>
              <a:rPr lang="en-US" sz="24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SSDs bring cold-start latency closer to warm.</a:t>
            </a:r>
            <a:endParaRPr lang="en-GB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3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1" y="583972"/>
            <a:ext cx="10056806" cy="900131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</a:t>
            </a:r>
            <a:r>
              <a:rPr lang="en-US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vs Optane DCPM: Cold-start Latency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667491"/>
              </p:ext>
            </p:extLst>
          </p:nvPr>
        </p:nvGraphicFramePr>
        <p:xfrm>
          <a:off x="4045650" y="1779237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/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76A76485-DDFB-6826-CD16-F2308D97D8F4}"/>
              </a:ext>
            </a:extLst>
          </p:cNvPr>
          <p:cNvGraphicFramePr>
            <a:graphicFrameLocks noGrp="1"/>
          </p:cNvGraphicFramePr>
          <p:nvPr/>
        </p:nvGraphicFramePr>
        <p:xfrm>
          <a:off x="2451314" y="2043495"/>
          <a:ext cx="1433182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69503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13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68%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32%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607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11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140D21B3-2DEA-119E-B5C9-41106A664730}"/>
              </a:ext>
            </a:extLst>
          </p:cNvPr>
          <p:cNvGraphicFramePr>
            <a:graphicFrameLocks noGrp="1"/>
          </p:cNvGraphicFramePr>
          <p:nvPr/>
        </p:nvGraphicFramePr>
        <p:xfrm>
          <a:off x="6529616" y="2038057"/>
          <a:ext cx="1465164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71054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54615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49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44%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56%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76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92FA3928-90CF-5529-956C-D69C739E269F}"/>
              </a:ext>
            </a:extLst>
          </p:cNvPr>
          <p:cNvGraphicFramePr>
            <a:graphicFrameLocks noGrp="1"/>
          </p:cNvGraphicFramePr>
          <p:nvPr/>
        </p:nvGraphicFramePr>
        <p:xfrm>
          <a:off x="10644636" y="2075001"/>
          <a:ext cx="1465164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71054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54615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51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43%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57%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59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C1BAD6-89A4-C53C-FC85-1FC1FCEA4467}"/>
              </a:ext>
            </a:extLst>
          </p:cNvPr>
          <p:cNvCxnSpPr>
            <a:cxnSpLocks/>
          </p:cNvCxnSpPr>
          <p:nvPr/>
        </p:nvCxnSpPr>
        <p:spPr>
          <a:xfrm>
            <a:off x="419100" y="5531827"/>
            <a:ext cx="720819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EFF050-A8B3-5E57-4D72-E8B316AEBDAA}"/>
              </a:ext>
            </a:extLst>
          </p:cNvPr>
          <p:cNvCxnSpPr>
            <a:cxnSpLocks/>
          </p:cNvCxnSpPr>
          <p:nvPr/>
        </p:nvCxnSpPr>
        <p:spPr>
          <a:xfrm>
            <a:off x="4495800" y="5231261"/>
            <a:ext cx="720819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A6D353-2CAC-5AEC-EDC4-343272CAA891}"/>
              </a:ext>
            </a:extLst>
          </p:cNvPr>
          <p:cNvCxnSpPr>
            <a:cxnSpLocks/>
          </p:cNvCxnSpPr>
          <p:nvPr/>
        </p:nvCxnSpPr>
        <p:spPr>
          <a:xfrm>
            <a:off x="8580967" y="3933744"/>
            <a:ext cx="720819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B7D2F8-D0D6-9AE4-5854-787D7FE71CF4}"/>
              </a:ext>
            </a:extLst>
          </p:cNvPr>
          <p:cNvCxnSpPr>
            <a:cxnSpLocks/>
          </p:cNvCxnSpPr>
          <p:nvPr/>
        </p:nvCxnSpPr>
        <p:spPr>
          <a:xfrm flipV="1">
            <a:off x="4821520" y="5239727"/>
            <a:ext cx="0" cy="36944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E22FE4-DF91-387E-A53E-3F0C32BF9555}"/>
              </a:ext>
            </a:extLst>
          </p:cNvPr>
          <p:cNvCxnSpPr>
            <a:cxnSpLocks/>
          </p:cNvCxnSpPr>
          <p:nvPr/>
        </p:nvCxnSpPr>
        <p:spPr>
          <a:xfrm flipV="1">
            <a:off x="719421" y="5531827"/>
            <a:ext cx="0" cy="33980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432D3D-9B98-0B0A-D3ED-A7B97476C665}"/>
              </a:ext>
            </a:extLst>
          </p:cNvPr>
          <p:cNvCxnSpPr>
            <a:cxnSpLocks/>
          </p:cNvCxnSpPr>
          <p:nvPr/>
        </p:nvCxnSpPr>
        <p:spPr>
          <a:xfrm flipV="1">
            <a:off x="8906688" y="3933744"/>
            <a:ext cx="0" cy="202607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FC90075-ACDA-401B-3F89-1EAA950D1513}"/>
              </a:ext>
            </a:extLst>
          </p:cNvPr>
          <p:cNvSpPr/>
          <p:nvPr/>
        </p:nvSpPr>
        <p:spPr>
          <a:xfrm>
            <a:off x="3089709" y="1910461"/>
            <a:ext cx="842257" cy="85383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C6CB63-F960-A5E9-0270-31C76B664B87}"/>
              </a:ext>
            </a:extLst>
          </p:cNvPr>
          <p:cNvSpPr/>
          <p:nvPr/>
        </p:nvSpPr>
        <p:spPr>
          <a:xfrm>
            <a:off x="7194139" y="1893179"/>
            <a:ext cx="842257" cy="85383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BA4DE2D-3DA7-E585-856B-7A13CE19365A}"/>
              </a:ext>
            </a:extLst>
          </p:cNvPr>
          <p:cNvSpPr/>
          <p:nvPr/>
        </p:nvSpPr>
        <p:spPr>
          <a:xfrm>
            <a:off x="11330194" y="1931347"/>
            <a:ext cx="842257" cy="85383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AF0A0D8-43E3-3D11-9CD5-C916EAB86149}"/>
              </a:ext>
            </a:extLst>
          </p:cNvPr>
          <p:cNvSpPr/>
          <p:nvPr/>
        </p:nvSpPr>
        <p:spPr>
          <a:xfrm>
            <a:off x="3136354" y="1931346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76AA91A-77D0-5704-2D14-7B895BCAEE8B}"/>
              </a:ext>
            </a:extLst>
          </p:cNvPr>
          <p:cNvSpPr/>
          <p:nvPr/>
        </p:nvSpPr>
        <p:spPr>
          <a:xfrm>
            <a:off x="3136354" y="3096612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7EE9FD9-C9F2-830F-6259-908C1614E9D0}"/>
              </a:ext>
            </a:extLst>
          </p:cNvPr>
          <p:cNvSpPr/>
          <p:nvPr/>
        </p:nvSpPr>
        <p:spPr>
          <a:xfrm>
            <a:off x="7221926" y="1931346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510A6EB-B269-A17E-DC71-449D642736B3}"/>
              </a:ext>
            </a:extLst>
          </p:cNvPr>
          <p:cNvSpPr/>
          <p:nvPr/>
        </p:nvSpPr>
        <p:spPr>
          <a:xfrm>
            <a:off x="7221926" y="3065626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E4512A9-DB1D-1951-55C0-18173F7F38EE}"/>
              </a:ext>
            </a:extLst>
          </p:cNvPr>
          <p:cNvSpPr/>
          <p:nvPr/>
        </p:nvSpPr>
        <p:spPr>
          <a:xfrm>
            <a:off x="11359060" y="1975836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70462F8-8B3F-1C3B-79E2-847DC1E1136C}"/>
              </a:ext>
            </a:extLst>
          </p:cNvPr>
          <p:cNvSpPr/>
          <p:nvPr/>
        </p:nvSpPr>
        <p:spPr>
          <a:xfrm>
            <a:off x="11364868" y="3123060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F65756D4-7A0A-1B7C-5F19-810D62944AD1}"/>
              </a:ext>
            </a:extLst>
          </p:cNvPr>
          <p:cNvCxnSpPr>
            <a:cxnSpLocks/>
            <a:stCxn id="34" idx="6"/>
            <a:endCxn id="35" idx="6"/>
          </p:cNvCxnSpPr>
          <p:nvPr/>
        </p:nvCxnSpPr>
        <p:spPr>
          <a:xfrm>
            <a:off x="3923036" y="2173733"/>
            <a:ext cx="12700" cy="1165266"/>
          </a:xfrm>
          <a:prstGeom prst="curvedConnector3">
            <a:avLst>
              <a:gd name="adj1" fmla="val 1500000"/>
            </a:avLst>
          </a:prstGeom>
          <a:ln w="1905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3878911F-363A-6A73-4109-E84478CB2B83}"/>
              </a:ext>
            </a:extLst>
          </p:cNvPr>
          <p:cNvCxnSpPr>
            <a:cxnSpLocks/>
            <a:stCxn id="36" idx="6"/>
            <a:endCxn id="37" idx="6"/>
          </p:cNvCxnSpPr>
          <p:nvPr/>
        </p:nvCxnSpPr>
        <p:spPr>
          <a:xfrm>
            <a:off x="8008608" y="2173733"/>
            <a:ext cx="12700" cy="1134280"/>
          </a:xfrm>
          <a:prstGeom prst="curvedConnector3">
            <a:avLst>
              <a:gd name="adj1" fmla="val 1600000"/>
            </a:avLst>
          </a:prstGeom>
          <a:ln w="1905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13378188-6E4A-1780-1689-C97DFC56A2B8}"/>
              </a:ext>
            </a:extLst>
          </p:cNvPr>
          <p:cNvCxnSpPr>
            <a:cxnSpLocks/>
            <a:stCxn id="38" idx="2"/>
            <a:endCxn id="39" idx="2"/>
          </p:cNvCxnSpPr>
          <p:nvPr/>
        </p:nvCxnSpPr>
        <p:spPr>
          <a:xfrm rot="10800000" flipH="1" flipV="1">
            <a:off x="11359060" y="2218223"/>
            <a:ext cx="5808" cy="1147224"/>
          </a:xfrm>
          <a:prstGeom prst="curvedConnector3">
            <a:avLst>
              <a:gd name="adj1" fmla="val -3935950"/>
            </a:avLst>
          </a:prstGeom>
          <a:ln w="1905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B726D88-926F-49CE-1B6A-B56CC182B2D4}"/>
              </a:ext>
            </a:extLst>
          </p:cNvPr>
          <p:cNvSpPr txBox="1"/>
          <p:nvPr/>
        </p:nvSpPr>
        <p:spPr>
          <a:xfrm>
            <a:off x="84777" y="5484944"/>
            <a:ext cx="7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&gt;2×</a:t>
            </a:r>
            <a:endParaRPr lang="en-GB" sz="2800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961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7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category"/>
        </p:bldSub>
      </p:bldGraphic>
      <p:bldGraphic spid="19" grpId="0" uiExpand="1">
        <p:bldSub>
          <a:bldChart bld="category"/>
        </p:bldSub>
      </p:bldGraphic>
      <p:bldGraphic spid="20" grpId="0" uiExpand="1">
        <p:bldSub>
          <a:bldChart bld="category"/>
        </p:bldSub>
      </p:bldGraphic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1" y="583972"/>
            <a:ext cx="10056806" cy="900131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</a:t>
            </a:r>
            <a:r>
              <a:rPr lang="en-US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vs Optane DCPM: Cold-start Latency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/>
        </p:nvGraphicFramePr>
        <p:xfrm>
          <a:off x="4045650" y="1779237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/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76A76485-DDFB-6826-CD16-F2308D97D8F4}"/>
              </a:ext>
            </a:extLst>
          </p:cNvPr>
          <p:cNvGraphicFramePr>
            <a:graphicFrameLocks noGrp="1"/>
          </p:cNvGraphicFramePr>
          <p:nvPr/>
        </p:nvGraphicFramePr>
        <p:xfrm>
          <a:off x="2451314" y="2043495"/>
          <a:ext cx="1433182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69503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13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68%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32%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607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11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140D21B3-2DEA-119E-B5C9-41106A664730}"/>
              </a:ext>
            </a:extLst>
          </p:cNvPr>
          <p:cNvGraphicFramePr>
            <a:graphicFrameLocks noGrp="1"/>
          </p:cNvGraphicFramePr>
          <p:nvPr/>
        </p:nvGraphicFramePr>
        <p:xfrm>
          <a:off x="6529616" y="2038057"/>
          <a:ext cx="1465164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71054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54615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49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44%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56%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76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92FA3928-90CF-5529-956C-D69C739E269F}"/>
              </a:ext>
            </a:extLst>
          </p:cNvPr>
          <p:cNvGraphicFramePr>
            <a:graphicFrameLocks noGrp="1"/>
          </p:cNvGraphicFramePr>
          <p:nvPr/>
        </p:nvGraphicFramePr>
        <p:xfrm>
          <a:off x="10644636" y="2075001"/>
          <a:ext cx="1465164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71054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54615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51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43%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57%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59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C1BAD6-89A4-C53C-FC85-1FC1FCEA4467}"/>
              </a:ext>
            </a:extLst>
          </p:cNvPr>
          <p:cNvCxnSpPr>
            <a:cxnSpLocks/>
          </p:cNvCxnSpPr>
          <p:nvPr/>
        </p:nvCxnSpPr>
        <p:spPr>
          <a:xfrm>
            <a:off x="419100" y="5531827"/>
            <a:ext cx="720819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EFF050-A8B3-5E57-4D72-E8B316AEBDAA}"/>
              </a:ext>
            </a:extLst>
          </p:cNvPr>
          <p:cNvCxnSpPr>
            <a:cxnSpLocks/>
          </p:cNvCxnSpPr>
          <p:nvPr/>
        </p:nvCxnSpPr>
        <p:spPr>
          <a:xfrm>
            <a:off x="4495800" y="5231261"/>
            <a:ext cx="720819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A6D353-2CAC-5AEC-EDC4-343272CAA891}"/>
              </a:ext>
            </a:extLst>
          </p:cNvPr>
          <p:cNvCxnSpPr>
            <a:cxnSpLocks/>
          </p:cNvCxnSpPr>
          <p:nvPr/>
        </p:nvCxnSpPr>
        <p:spPr>
          <a:xfrm>
            <a:off x="8580967" y="3933744"/>
            <a:ext cx="720819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B7D2F8-D0D6-9AE4-5854-787D7FE71CF4}"/>
              </a:ext>
            </a:extLst>
          </p:cNvPr>
          <p:cNvCxnSpPr>
            <a:cxnSpLocks/>
          </p:cNvCxnSpPr>
          <p:nvPr/>
        </p:nvCxnSpPr>
        <p:spPr>
          <a:xfrm flipV="1">
            <a:off x="4821520" y="5239727"/>
            <a:ext cx="0" cy="36944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E22FE4-DF91-387E-A53E-3F0C32BF9555}"/>
              </a:ext>
            </a:extLst>
          </p:cNvPr>
          <p:cNvCxnSpPr>
            <a:cxnSpLocks/>
          </p:cNvCxnSpPr>
          <p:nvPr/>
        </p:nvCxnSpPr>
        <p:spPr>
          <a:xfrm flipV="1">
            <a:off x="719421" y="5531827"/>
            <a:ext cx="0" cy="33980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432D3D-9B98-0B0A-D3ED-A7B97476C665}"/>
              </a:ext>
            </a:extLst>
          </p:cNvPr>
          <p:cNvCxnSpPr>
            <a:cxnSpLocks/>
          </p:cNvCxnSpPr>
          <p:nvPr/>
        </p:nvCxnSpPr>
        <p:spPr>
          <a:xfrm flipV="1">
            <a:off x="8906688" y="3933744"/>
            <a:ext cx="0" cy="202607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AF0A0D8-43E3-3D11-9CD5-C916EAB86149}"/>
              </a:ext>
            </a:extLst>
          </p:cNvPr>
          <p:cNvSpPr/>
          <p:nvPr/>
        </p:nvSpPr>
        <p:spPr>
          <a:xfrm>
            <a:off x="3136354" y="1931346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76AA91A-77D0-5704-2D14-7B895BCAEE8B}"/>
              </a:ext>
            </a:extLst>
          </p:cNvPr>
          <p:cNvSpPr/>
          <p:nvPr/>
        </p:nvSpPr>
        <p:spPr>
          <a:xfrm>
            <a:off x="3136354" y="3096612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7EE9FD9-C9F2-830F-6259-908C1614E9D0}"/>
              </a:ext>
            </a:extLst>
          </p:cNvPr>
          <p:cNvSpPr/>
          <p:nvPr/>
        </p:nvSpPr>
        <p:spPr>
          <a:xfrm>
            <a:off x="7221926" y="1931346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510A6EB-B269-A17E-DC71-449D642736B3}"/>
              </a:ext>
            </a:extLst>
          </p:cNvPr>
          <p:cNvSpPr/>
          <p:nvPr/>
        </p:nvSpPr>
        <p:spPr>
          <a:xfrm>
            <a:off x="7221926" y="3065626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E4512A9-DB1D-1951-55C0-18173F7F38EE}"/>
              </a:ext>
            </a:extLst>
          </p:cNvPr>
          <p:cNvSpPr/>
          <p:nvPr/>
        </p:nvSpPr>
        <p:spPr>
          <a:xfrm>
            <a:off x="11359060" y="1975836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70462F8-8B3F-1C3B-79E2-847DC1E1136C}"/>
              </a:ext>
            </a:extLst>
          </p:cNvPr>
          <p:cNvSpPr/>
          <p:nvPr/>
        </p:nvSpPr>
        <p:spPr>
          <a:xfrm>
            <a:off x="11364868" y="3123060"/>
            <a:ext cx="786682" cy="4847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F65756D4-7A0A-1B7C-5F19-810D62944AD1}"/>
              </a:ext>
            </a:extLst>
          </p:cNvPr>
          <p:cNvCxnSpPr>
            <a:cxnSpLocks/>
            <a:stCxn id="34" idx="6"/>
            <a:endCxn id="35" idx="6"/>
          </p:cNvCxnSpPr>
          <p:nvPr/>
        </p:nvCxnSpPr>
        <p:spPr>
          <a:xfrm>
            <a:off x="3923036" y="2173733"/>
            <a:ext cx="12700" cy="1165266"/>
          </a:xfrm>
          <a:prstGeom prst="curvedConnector3">
            <a:avLst>
              <a:gd name="adj1" fmla="val 1500000"/>
            </a:avLst>
          </a:prstGeom>
          <a:ln w="1905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3878911F-363A-6A73-4109-E84478CB2B83}"/>
              </a:ext>
            </a:extLst>
          </p:cNvPr>
          <p:cNvCxnSpPr>
            <a:cxnSpLocks/>
            <a:stCxn id="36" idx="6"/>
            <a:endCxn id="37" idx="6"/>
          </p:cNvCxnSpPr>
          <p:nvPr/>
        </p:nvCxnSpPr>
        <p:spPr>
          <a:xfrm>
            <a:off x="8008608" y="2173733"/>
            <a:ext cx="12700" cy="1134280"/>
          </a:xfrm>
          <a:prstGeom prst="curvedConnector3">
            <a:avLst>
              <a:gd name="adj1" fmla="val 1600000"/>
            </a:avLst>
          </a:prstGeom>
          <a:ln w="1905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13378188-6E4A-1780-1689-C97DFC56A2B8}"/>
              </a:ext>
            </a:extLst>
          </p:cNvPr>
          <p:cNvCxnSpPr>
            <a:cxnSpLocks/>
            <a:stCxn id="38" idx="2"/>
            <a:endCxn id="39" idx="2"/>
          </p:cNvCxnSpPr>
          <p:nvPr/>
        </p:nvCxnSpPr>
        <p:spPr>
          <a:xfrm rot="10800000" flipH="1" flipV="1">
            <a:off x="11359060" y="2218223"/>
            <a:ext cx="5808" cy="1147224"/>
          </a:xfrm>
          <a:prstGeom prst="curvedConnector3">
            <a:avLst>
              <a:gd name="adj1" fmla="val -3935950"/>
            </a:avLst>
          </a:prstGeom>
          <a:ln w="1905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56778FD-52FB-1398-822D-7BBCE04DE02D}"/>
              </a:ext>
            </a:extLst>
          </p:cNvPr>
          <p:cNvSpPr/>
          <p:nvPr/>
        </p:nvSpPr>
        <p:spPr>
          <a:xfrm>
            <a:off x="8279" y="1688641"/>
            <a:ext cx="12164172" cy="5169359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F02E23-72D6-3E69-117D-1F980AC1A0F6}"/>
              </a:ext>
            </a:extLst>
          </p:cNvPr>
          <p:cNvSpPr/>
          <p:nvPr/>
        </p:nvSpPr>
        <p:spPr>
          <a:xfrm>
            <a:off x="-2776770" y="3655548"/>
            <a:ext cx="17755738" cy="1584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Functions that are not CPU-bound and access their working set</a:t>
            </a:r>
          </a:p>
          <a:p>
            <a:pPr algn="ctr"/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sparsely and mostly for reads, benefit the most from DCPM.</a:t>
            </a:r>
            <a:endParaRPr lang="en-GB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3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142480"/>
              </p:ext>
            </p:extLst>
          </p:nvPr>
        </p:nvGraphicFramePr>
        <p:xfrm>
          <a:off x="4045650" y="1793125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/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7B41237B-8820-8999-DAEE-26D85A5AEC49}"/>
              </a:ext>
            </a:extLst>
          </p:cNvPr>
          <p:cNvGraphicFramePr>
            <a:graphicFrameLocks noGrp="1"/>
          </p:cNvGraphicFramePr>
          <p:nvPr/>
        </p:nvGraphicFramePr>
        <p:xfrm>
          <a:off x="2451314" y="2043495"/>
          <a:ext cx="1433182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69503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13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68%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32%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607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11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2C1FB724-0F5E-08F7-3BCB-E96952DE2257}"/>
              </a:ext>
            </a:extLst>
          </p:cNvPr>
          <p:cNvGraphicFramePr>
            <a:graphicFrameLocks noGrp="1"/>
          </p:cNvGraphicFramePr>
          <p:nvPr/>
        </p:nvGraphicFramePr>
        <p:xfrm>
          <a:off x="6529616" y="2038057"/>
          <a:ext cx="1465164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71054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54615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49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44%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56%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76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AF61F458-77DC-5E5A-FE17-B29B88162785}"/>
              </a:ext>
            </a:extLst>
          </p:cNvPr>
          <p:cNvGraphicFramePr>
            <a:graphicFrameLocks noGrp="1"/>
          </p:cNvGraphicFramePr>
          <p:nvPr/>
        </p:nvGraphicFramePr>
        <p:xfrm>
          <a:off x="10644636" y="2075001"/>
          <a:ext cx="1465164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71054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54615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51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43%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57%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59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6E4962-2D1D-B2D3-F2C0-1A1E49FA4CF2}"/>
              </a:ext>
            </a:extLst>
          </p:cNvPr>
          <p:cNvCxnSpPr>
            <a:cxnSpLocks/>
          </p:cNvCxnSpPr>
          <p:nvPr/>
        </p:nvCxnSpPr>
        <p:spPr>
          <a:xfrm>
            <a:off x="1018540" y="5887718"/>
            <a:ext cx="2900478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5B3EF9-D7EC-9208-1AD9-16BFA5FF97A1}"/>
              </a:ext>
            </a:extLst>
          </p:cNvPr>
          <p:cNvCxnSpPr>
            <a:cxnSpLocks/>
          </p:cNvCxnSpPr>
          <p:nvPr/>
        </p:nvCxnSpPr>
        <p:spPr>
          <a:xfrm>
            <a:off x="5118664" y="5635411"/>
            <a:ext cx="2865956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DE49977-BD95-77FD-FB7D-D6BE63701773}"/>
              </a:ext>
            </a:extLst>
          </p:cNvPr>
          <p:cNvSpPr/>
          <p:nvPr/>
        </p:nvSpPr>
        <p:spPr>
          <a:xfrm>
            <a:off x="3174255" y="5651500"/>
            <a:ext cx="744763" cy="8982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9CE4077-28B9-4758-AD7B-99C81BAB2306}"/>
              </a:ext>
            </a:extLst>
          </p:cNvPr>
          <p:cNvSpPr/>
          <p:nvPr/>
        </p:nvSpPr>
        <p:spPr>
          <a:xfrm>
            <a:off x="7242192" y="5452333"/>
            <a:ext cx="744763" cy="10974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10AAC4D-E566-7270-6C4E-88D95212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1" y="583972"/>
            <a:ext cx="10056806" cy="900131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</a:t>
            </a:r>
            <a:r>
              <a:rPr lang="en-US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vs Optane DCPM: Cold-start Latency</a:t>
            </a:r>
          </a:p>
        </p:txBody>
      </p:sp>
    </p:spTree>
    <p:extLst>
      <p:ext uri="{BB962C8B-B14F-4D97-AF65-F5344CB8AC3E}">
        <p14:creationId xmlns:p14="http://schemas.microsoft.com/office/powerpoint/2010/main" val="1315639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58397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DCPM vs SSDs: Resource Utilization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092147"/>
              </p:ext>
            </p:extLst>
          </p:nvPr>
        </p:nvGraphicFramePr>
        <p:xfrm>
          <a:off x="4045650" y="1775003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/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7B41237B-8820-8999-DAEE-26D85A5AEC49}"/>
              </a:ext>
            </a:extLst>
          </p:cNvPr>
          <p:cNvGraphicFramePr>
            <a:graphicFrameLocks noGrp="1"/>
          </p:cNvGraphicFramePr>
          <p:nvPr/>
        </p:nvGraphicFramePr>
        <p:xfrm>
          <a:off x="2451314" y="2043495"/>
          <a:ext cx="1433182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69503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13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68%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32%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607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11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2C1FB724-0F5E-08F7-3BCB-E96952DE2257}"/>
              </a:ext>
            </a:extLst>
          </p:cNvPr>
          <p:cNvGraphicFramePr>
            <a:graphicFrameLocks noGrp="1"/>
          </p:cNvGraphicFramePr>
          <p:nvPr/>
        </p:nvGraphicFramePr>
        <p:xfrm>
          <a:off x="6529616" y="2038057"/>
          <a:ext cx="1465164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71054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54615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49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44%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56%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76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AF61F458-77DC-5E5A-FE17-B29B88162785}"/>
              </a:ext>
            </a:extLst>
          </p:cNvPr>
          <p:cNvGraphicFramePr>
            <a:graphicFrameLocks noGrp="1"/>
          </p:cNvGraphicFramePr>
          <p:nvPr/>
        </p:nvGraphicFramePr>
        <p:xfrm>
          <a:off x="10644636" y="2075001"/>
          <a:ext cx="1465164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71054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54615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51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43%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57%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59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9FE8A3D4-0B5E-AA83-4C5D-4DD7CEAD9D0D}"/>
              </a:ext>
            </a:extLst>
          </p:cNvPr>
          <p:cNvSpPr/>
          <p:nvPr/>
        </p:nvSpPr>
        <p:spPr>
          <a:xfrm>
            <a:off x="2469786" y="2304436"/>
            <a:ext cx="1433305" cy="45669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902CF0-ED90-5C7F-1F73-F20D1B539B1C}"/>
              </a:ext>
            </a:extLst>
          </p:cNvPr>
          <p:cNvSpPr/>
          <p:nvPr/>
        </p:nvSpPr>
        <p:spPr>
          <a:xfrm>
            <a:off x="6545545" y="2295953"/>
            <a:ext cx="1433305" cy="4651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788462-A481-1CFE-B21D-1B7D070B0413}"/>
              </a:ext>
            </a:extLst>
          </p:cNvPr>
          <p:cNvSpPr/>
          <p:nvPr/>
        </p:nvSpPr>
        <p:spPr>
          <a:xfrm>
            <a:off x="10675940" y="2324615"/>
            <a:ext cx="1433305" cy="48133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200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58397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DCPM vs SSDs: Resource Utilization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/>
        </p:nvGraphicFramePr>
        <p:xfrm>
          <a:off x="4045650" y="1775003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/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7B41237B-8820-8999-DAEE-26D85A5AEC49}"/>
              </a:ext>
            </a:extLst>
          </p:cNvPr>
          <p:cNvGraphicFramePr>
            <a:graphicFrameLocks noGrp="1"/>
          </p:cNvGraphicFramePr>
          <p:nvPr/>
        </p:nvGraphicFramePr>
        <p:xfrm>
          <a:off x="2451314" y="2043495"/>
          <a:ext cx="1433182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69503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13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68%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32%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607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11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2C1FB724-0F5E-08F7-3BCB-E96952DE2257}"/>
              </a:ext>
            </a:extLst>
          </p:cNvPr>
          <p:cNvGraphicFramePr>
            <a:graphicFrameLocks noGrp="1"/>
          </p:cNvGraphicFramePr>
          <p:nvPr/>
        </p:nvGraphicFramePr>
        <p:xfrm>
          <a:off x="6529616" y="2038057"/>
          <a:ext cx="1465164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71054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54615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49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44%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56%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76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AF61F458-77DC-5E5A-FE17-B29B88162785}"/>
              </a:ext>
            </a:extLst>
          </p:cNvPr>
          <p:cNvGraphicFramePr>
            <a:graphicFrameLocks noGrp="1"/>
          </p:cNvGraphicFramePr>
          <p:nvPr/>
        </p:nvGraphicFramePr>
        <p:xfrm>
          <a:off x="10644636" y="2075001"/>
          <a:ext cx="1465164" cy="158496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710549">
                  <a:extLst>
                    <a:ext uri="{9D8B030D-6E8A-4147-A177-3AD203B41FA5}">
                      <a16:colId xmlns:a16="http://schemas.microsoft.com/office/drawing/2014/main" val="1698207926"/>
                    </a:ext>
                  </a:extLst>
                </a:gridCol>
                <a:gridCol w="754615">
                  <a:extLst>
                    <a:ext uri="{9D8B030D-6E8A-4147-A177-3AD203B41FA5}">
                      <a16:colId xmlns:a16="http://schemas.microsoft.com/office/drawing/2014/main" val="3945445460"/>
                    </a:ext>
                  </a:extLst>
                </a:gridCol>
              </a:tblGrid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51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265281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43%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0015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RW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57%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83"/>
                  </a:ext>
                </a:extLst>
              </a:tr>
              <a:tr h="5309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Reads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59 MB</a:t>
                      </a:r>
                      <a:endParaRPr lang="en-GB" sz="16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757926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9FE8A3D4-0B5E-AA83-4C5D-4DD7CEAD9D0D}"/>
              </a:ext>
            </a:extLst>
          </p:cNvPr>
          <p:cNvSpPr/>
          <p:nvPr/>
        </p:nvSpPr>
        <p:spPr>
          <a:xfrm>
            <a:off x="2469786" y="2304436"/>
            <a:ext cx="1433305" cy="45669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902CF0-ED90-5C7F-1F73-F20D1B539B1C}"/>
              </a:ext>
            </a:extLst>
          </p:cNvPr>
          <p:cNvSpPr/>
          <p:nvPr/>
        </p:nvSpPr>
        <p:spPr>
          <a:xfrm>
            <a:off x="6545545" y="2295953"/>
            <a:ext cx="1433305" cy="4651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788462-A481-1CFE-B21D-1B7D070B0413}"/>
              </a:ext>
            </a:extLst>
          </p:cNvPr>
          <p:cNvSpPr/>
          <p:nvPr/>
        </p:nvSpPr>
        <p:spPr>
          <a:xfrm>
            <a:off x="10675940" y="2324615"/>
            <a:ext cx="1433305" cy="48133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DAE5505-9C39-6621-38F5-F92640430A62}"/>
              </a:ext>
            </a:extLst>
          </p:cNvPr>
          <p:cNvSpPr/>
          <p:nvPr/>
        </p:nvSpPr>
        <p:spPr>
          <a:xfrm>
            <a:off x="8279" y="1688641"/>
            <a:ext cx="12164172" cy="5169359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33CBA-D638-79AD-167D-F9D94F372E51}"/>
              </a:ext>
            </a:extLst>
          </p:cNvPr>
          <p:cNvSpPr/>
          <p:nvPr/>
        </p:nvSpPr>
        <p:spPr>
          <a:xfrm>
            <a:off x="-2776770" y="3655548"/>
            <a:ext cx="17755738" cy="1584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Storing snapshots on DCPM can save up to ~70% of DRAM resources per function.</a:t>
            </a:r>
            <a:endParaRPr lang="en-GB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C100D-3F2A-ECD0-54F7-283B16F7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FaaS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for Cloud Providers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8" descr="Cloud outline">
            <a:extLst>
              <a:ext uri="{FF2B5EF4-FFF2-40B4-BE49-F238E27FC236}">
                <a16:creationId xmlns:a16="http://schemas.microsoft.com/office/drawing/2014/main" id="{05D79E1A-0C83-ABBF-2AB1-DAC240CE9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485" y="927907"/>
            <a:ext cx="5725487" cy="5725487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D6D3FDC-467B-E3D3-D46C-BDDC73F0E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81" y="1666321"/>
            <a:ext cx="2609850" cy="61912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2B7209B-5EF7-A552-0AF0-5D0B69931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4" y="5330346"/>
            <a:ext cx="5150756" cy="1022576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CD3259D-E6A2-8FF4-A8B0-53C455B26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1631" y="4524954"/>
            <a:ext cx="2344480" cy="787451"/>
          </a:xfrm>
          <a:prstGeom prst="rect">
            <a:avLst/>
          </a:prstGeom>
        </p:spPr>
      </p:pic>
      <p:pic>
        <p:nvPicPr>
          <p:cNvPr id="17" name="Picture 4" descr="Text&#10;&#10;Description automatically generated">
            <a:extLst>
              <a:ext uri="{FF2B5EF4-FFF2-40B4-BE49-F238E27FC236}">
                <a16:creationId xmlns:a16="http://schemas.microsoft.com/office/drawing/2014/main" id="{D6C7C8D6-3BF8-AB44-B556-81E5AAE7D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1631" y="3789536"/>
            <a:ext cx="2344480" cy="787451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4889617-C7DE-885E-EE72-E0E4D5042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1631" y="5251512"/>
            <a:ext cx="2344480" cy="787451"/>
          </a:xfrm>
          <a:prstGeom prst="rect">
            <a:avLst/>
          </a:prstGeom>
        </p:spPr>
      </p:pic>
      <p:pic>
        <p:nvPicPr>
          <p:cNvPr id="19" name="Picture 13" descr="Text&#10;&#10;Description automatically generated">
            <a:extLst>
              <a:ext uri="{FF2B5EF4-FFF2-40B4-BE49-F238E27FC236}">
                <a16:creationId xmlns:a16="http://schemas.microsoft.com/office/drawing/2014/main" id="{461B0611-9166-9F8D-CFCD-CB9B9E78BB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1631" y="5978070"/>
            <a:ext cx="2344480" cy="787451"/>
          </a:xfrm>
          <a:prstGeom prst="rect">
            <a:avLst/>
          </a:prstGeom>
        </p:spPr>
      </p:pic>
      <p:pic>
        <p:nvPicPr>
          <p:cNvPr id="22" name="Picture 336" descr="Icon&#10;&#10;Description automatically generated">
            <a:extLst>
              <a:ext uri="{FF2B5EF4-FFF2-40B4-BE49-F238E27FC236}">
                <a16:creationId xmlns:a16="http://schemas.microsoft.com/office/drawing/2014/main" id="{FC9AFBE9-156B-F000-9312-A4B74BC9B1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39266" y="4185919"/>
            <a:ext cx="1423493" cy="2404947"/>
          </a:xfrm>
          <a:prstGeom prst="rect">
            <a:avLst/>
          </a:prstGeom>
        </p:spPr>
      </p:pic>
      <p:pic>
        <p:nvPicPr>
          <p:cNvPr id="23" name="Picture 6" descr="Text&#10;&#10;Description automatically generated">
            <a:extLst>
              <a:ext uri="{FF2B5EF4-FFF2-40B4-BE49-F238E27FC236}">
                <a16:creationId xmlns:a16="http://schemas.microsoft.com/office/drawing/2014/main" id="{A905C88E-AB0E-9E03-06ED-A2F0AAE5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CBF16C-DDF2-DB3B-2583-D83EC50C63B6}"/>
              </a:ext>
            </a:extLst>
          </p:cNvPr>
          <p:cNvSpPr txBox="1"/>
          <p:nvPr/>
        </p:nvSpPr>
        <p:spPr>
          <a:xfrm>
            <a:off x="7341079" y="2121306"/>
            <a:ext cx="4855079" cy="7540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150" dirty="0">
                <a:solidFill>
                  <a:srgbClr val="00B050"/>
                </a:solidFill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Massive Colocation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150" dirty="0">
                <a:solidFill>
                  <a:srgbClr val="00B050"/>
                </a:solidFill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Cluster Utilization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97C9370-8A69-56E9-AF82-286EB6AF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CE1F38-335D-66B2-55F0-FA0210FD7A8E}"/>
              </a:ext>
            </a:extLst>
          </p:cNvPr>
          <p:cNvSpPr txBox="1"/>
          <p:nvPr/>
        </p:nvSpPr>
        <p:spPr>
          <a:xfrm>
            <a:off x="7341079" y="3015386"/>
            <a:ext cx="4855079" cy="423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150" dirty="0">
                <a:solidFill>
                  <a:srgbClr val="C00000"/>
                </a:solidFill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Isolation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E37D8C-F76A-C96A-D645-7CCED70E946A}"/>
              </a:ext>
            </a:extLst>
          </p:cNvPr>
          <p:cNvSpPr txBox="1"/>
          <p:nvPr/>
        </p:nvSpPr>
        <p:spPr>
          <a:xfrm>
            <a:off x="7341079" y="3340506"/>
            <a:ext cx="4855079" cy="423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150" dirty="0">
                <a:solidFill>
                  <a:srgbClr val="C00000"/>
                </a:solidFill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Cold Start</a:t>
            </a:r>
          </a:p>
        </p:txBody>
      </p:sp>
      <p:pic>
        <p:nvPicPr>
          <p:cNvPr id="30" name="Graphic 4">
            <a:extLst>
              <a:ext uri="{FF2B5EF4-FFF2-40B4-BE49-F238E27FC236}">
                <a16:creationId xmlns:a16="http://schemas.microsoft.com/office/drawing/2014/main" id="{94E1F2AD-010E-4800-3E06-2CE9DF7105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6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CE4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CE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"/>
                            </p:stCondLst>
                            <p:childTnLst>
                              <p:par>
                                <p:cTn id="8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582617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DCPM: Warm Invocations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477161"/>
              </p:ext>
            </p:extLst>
          </p:nvPr>
        </p:nvGraphicFramePr>
        <p:xfrm>
          <a:off x="4045650" y="1782851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883220"/>
              </p:ext>
            </p:extLst>
          </p:nvPr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6B4FFDC6-9386-D27E-E515-88211AD91636}"/>
              </a:ext>
            </a:extLst>
          </p:cNvPr>
          <p:cNvSpPr/>
          <p:nvPr/>
        </p:nvSpPr>
        <p:spPr>
          <a:xfrm>
            <a:off x="2125996" y="5615987"/>
            <a:ext cx="603682" cy="11041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819ECD-83FD-D8B3-EDEF-5E64827416A5}"/>
              </a:ext>
            </a:extLst>
          </p:cNvPr>
          <p:cNvSpPr/>
          <p:nvPr/>
        </p:nvSpPr>
        <p:spPr>
          <a:xfrm>
            <a:off x="6198880" y="5533477"/>
            <a:ext cx="603682" cy="11041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40648B-3A0D-562D-1E5F-AF15119845F0}"/>
              </a:ext>
            </a:extLst>
          </p:cNvPr>
          <p:cNvSpPr/>
          <p:nvPr/>
        </p:nvSpPr>
        <p:spPr>
          <a:xfrm>
            <a:off x="10286876" y="3382987"/>
            <a:ext cx="603682" cy="3372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353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category"/>
        </p:bldSub>
      </p:bldGraphic>
      <p:bldGraphic spid="19" grpId="0" uiExpand="1">
        <p:bldSub>
          <a:bldChart bld="category"/>
        </p:bldSub>
      </p:bldGraphic>
      <p:bldGraphic spid="20" grpId="0" uiExpand="1">
        <p:bldSub>
          <a:bldChart bld="category"/>
        </p:bldSub>
      </p:bldGraphic>
      <p:bldP spid="16" grpId="0" animBg="1"/>
      <p:bldP spid="17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582617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DCPM: Warm Invocations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41587A-56F2-AE11-DBFE-93F72E3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328" y="6479341"/>
            <a:ext cx="2925603" cy="390442"/>
          </a:xfrm>
        </p:spPr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75BA3F1-ABC0-E729-9892-FCC00D3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1657117F-0050-F323-7A0F-F15B85006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A5CEF63-5487-100B-4C04-6396FDC08D6F}"/>
              </a:ext>
            </a:extLst>
          </p:cNvPr>
          <p:cNvGraphicFramePr>
            <a:graphicFrameLocks/>
          </p:cNvGraphicFramePr>
          <p:nvPr/>
        </p:nvGraphicFramePr>
        <p:xfrm>
          <a:off x="4045650" y="1782851"/>
          <a:ext cx="4051525" cy="51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6B763BE-5D7C-6346-99E3-A287404A36D2}"/>
              </a:ext>
            </a:extLst>
          </p:cNvPr>
          <p:cNvGraphicFramePr>
            <a:graphicFrameLocks/>
          </p:cNvGraphicFramePr>
          <p:nvPr/>
        </p:nvGraphicFramePr>
        <p:xfrm>
          <a:off x="3176" y="1797225"/>
          <a:ext cx="4042474" cy="47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FE03674-157F-2F9B-4AE5-599F5B009303}"/>
              </a:ext>
            </a:extLst>
          </p:cNvPr>
          <p:cNvGraphicFramePr>
            <a:graphicFrameLocks/>
          </p:cNvGraphicFramePr>
          <p:nvPr/>
        </p:nvGraphicFramePr>
        <p:xfrm>
          <a:off x="8135714" y="1806025"/>
          <a:ext cx="4048007" cy="474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6B4FFDC6-9386-D27E-E515-88211AD91636}"/>
              </a:ext>
            </a:extLst>
          </p:cNvPr>
          <p:cNvSpPr/>
          <p:nvPr/>
        </p:nvSpPr>
        <p:spPr>
          <a:xfrm>
            <a:off x="2125996" y="5615987"/>
            <a:ext cx="603682" cy="11041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819ECD-83FD-D8B3-EDEF-5E64827416A5}"/>
              </a:ext>
            </a:extLst>
          </p:cNvPr>
          <p:cNvSpPr/>
          <p:nvPr/>
        </p:nvSpPr>
        <p:spPr>
          <a:xfrm>
            <a:off x="6198880" y="5533477"/>
            <a:ext cx="603682" cy="11041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40648B-3A0D-562D-1E5F-AF15119845F0}"/>
              </a:ext>
            </a:extLst>
          </p:cNvPr>
          <p:cNvSpPr/>
          <p:nvPr/>
        </p:nvSpPr>
        <p:spPr>
          <a:xfrm>
            <a:off x="10286876" y="3382987"/>
            <a:ext cx="603682" cy="3372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73603E4-2F0C-E629-2F54-04EA906CC6D6}"/>
              </a:ext>
            </a:extLst>
          </p:cNvPr>
          <p:cNvSpPr/>
          <p:nvPr/>
        </p:nvSpPr>
        <p:spPr>
          <a:xfrm>
            <a:off x="8279" y="1688641"/>
            <a:ext cx="12164172" cy="5169359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918EB9-0454-31C3-3DC8-9C0B43571643}"/>
              </a:ext>
            </a:extLst>
          </p:cNvPr>
          <p:cNvSpPr/>
          <p:nvPr/>
        </p:nvSpPr>
        <p:spPr>
          <a:xfrm>
            <a:off x="-2776770" y="3655548"/>
            <a:ext cx="17755738" cy="1584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Restoring </a:t>
            </a:r>
            <a:r>
              <a:rPr lang="el-GR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μ</a:t>
            </a: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VMs from snapshots on DCPM minimally affects functions’ latency.</a:t>
            </a:r>
            <a:endParaRPr lang="en-GB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6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Experimental Setup: Multiple </a:t>
            </a:r>
            <a:r>
              <a:rPr lang="el-GR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μ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VMs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7D00C-94E4-98C2-9539-DEFA20C1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  <p:pic>
        <p:nvPicPr>
          <p:cNvPr id="14" name="Picture 6" descr="Text&#10;&#10;Description automatically generated">
            <a:extLst>
              <a:ext uri="{FF2B5EF4-FFF2-40B4-BE49-F238E27FC236}">
                <a16:creationId xmlns:a16="http://schemas.microsoft.com/office/drawing/2014/main" id="{803D71FB-5C9B-A6D7-AAE8-B956FF953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5" name="Graphic 4">
            <a:extLst>
              <a:ext uri="{FF2B5EF4-FFF2-40B4-BE49-F238E27FC236}">
                <a16:creationId xmlns:a16="http://schemas.microsoft.com/office/drawing/2014/main" id="{71DA7302-C190-AA31-AD19-91B6FEFC1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8D42F09-30BC-657C-0C57-AB2F137C9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3809" y="4810444"/>
            <a:ext cx="593745" cy="155033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6A11B97-FAD8-BA65-F5A5-78CC511554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55621" y="4756468"/>
            <a:ext cx="680707" cy="165828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963898D-0B3D-AA6F-09AC-E3C2E3FB34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54395" y="5080328"/>
            <a:ext cx="1529342" cy="10105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70E3521-5370-A242-3BD8-701CCD2A573E}"/>
              </a:ext>
            </a:extLst>
          </p:cNvPr>
          <p:cNvSpPr/>
          <p:nvPr/>
        </p:nvSpPr>
        <p:spPr>
          <a:xfrm>
            <a:off x="3491919" y="1752624"/>
            <a:ext cx="5208161" cy="2134295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376F49-99AF-CA09-8554-2119D8CFDCD2}"/>
              </a:ext>
            </a:extLst>
          </p:cNvPr>
          <p:cNvSpPr txBox="1"/>
          <p:nvPr/>
        </p:nvSpPr>
        <p:spPr>
          <a:xfrm>
            <a:off x="3457402" y="642468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DCPM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4AF109-8839-CC3F-73BE-317D91D376CD}"/>
              </a:ext>
            </a:extLst>
          </p:cNvPr>
          <p:cNvSpPr txBox="1"/>
          <p:nvPr/>
        </p:nvSpPr>
        <p:spPr>
          <a:xfrm>
            <a:off x="4427123" y="6424684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F6BD84-9D50-DA34-6BDE-E0DF927C3012}"/>
              </a:ext>
            </a:extLst>
          </p:cNvPr>
          <p:cNvSpPr txBox="1"/>
          <p:nvPr/>
        </p:nvSpPr>
        <p:spPr>
          <a:xfrm>
            <a:off x="5660259" y="642468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Flash SSD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EEE6D8-0416-4042-3657-DA04438284E6}"/>
              </a:ext>
            </a:extLst>
          </p:cNvPr>
          <p:cNvSpPr/>
          <p:nvPr/>
        </p:nvSpPr>
        <p:spPr>
          <a:xfrm>
            <a:off x="3637969" y="1870511"/>
            <a:ext cx="2317750" cy="188871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21944-3351-D295-417B-12E2AA01A823}"/>
              </a:ext>
            </a:extLst>
          </p:cNvPr>
          <p:cNvSpPr/>
          <p:nvPr/>
        </p:nvSpPr>
        <p:spPr>
          <a:xfrm>
            <a:off x="6240296" y="1870098"/>
            <a:ext cx="2317750" cy="1888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28CC45-6216-7D94-09DF-948F03950513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3840680" y="3886919"/>
            <a:ext cx="2" cy="923525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6332C64-E77A-F86A-8E97-CBB4511B7463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4795974" y="3886919"/>
            <a:ext cx="1" cy="869549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859D3A-7A0B-A6F5-89C7-FCD91B2A6163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219066" y="3877111"/>
            <a:ext cx="0" cy="1203217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88BBDBD-218E-4547-886D-B7531BABC160}"/>
              </a:ext>
            </a:extLst>
          </p:cNvPr>
          <p:cNvSpPr/>
          <p:nvPr/>
        </p:nvSpPr>
        <p:spPr>
          <a:xfrm>
            <a:off x="3720519" y="1955824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0B0FC1-99F0-319C-CC45-C3DC4917D637}"/>
              </a:ext>
            </a:extLst>
          </p:cNvPr>
          <p:cNvSpPr/>
          <p:nvPr/>
        </p:nvSpPr>
        <p:spPr>
          <a:xfrm>
            <a:off x="4286196" y="1955824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2BA202-C46A-EB2D-70B7-5EF879E92E1F}"/>
              </a:ext>
            </a:extLst>
          </p:cNvPr>
          <p:cNvSpPr/>
          <p:nvPr/>
        </p:nvSpPr>
        <p:spPr>
          <a:xfrm>
            <a:off x="4867346" y="1955824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9D0E6B-FA1F-EFF9-8E92-A17BCC029EA6}"/>
              </a:ext>
            </a:extLst>
          </p:cNvPr>
          <p:cNvSpPr/>
          <p:nvPr/>
        </p:nvSpPr>
        <p:spPr>
          <a:xfrm>
            <a:off x="5451741" y="1955824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DF3F85-6ACE-6D96-04BE-58E88946DAE1}"/>
              </a:ext>
            </a:extLst>
          </p:cNvPr>
          <p:cNvSpPr/>
          <p:nvPr/>
        </p:nvSpPr>
        <p:spPr>
          <a:xfrm>
            <a:off x="3720519" y="3309225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2E27B4-0F0A-DD93-A24B-8B70EA5DE4E6}"/>
              </a:ext>
            </a:extLst>
          </p:cNvPr>
          <p:cNvSpPr/>
          <p:nvPr/>
        </p:nvSpPr>
        <p:spPr>
          <a:xfrm>
            <a:off x="4286196" y="3309225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C90880-0BB3-8244-6C66-915C63497035}"/>
              </a:ext>
            </a:extLst>
          </p:cNvPr>
          <p:cNvSpPr/>
          <p:nvPr/>
        </p:nvSpPr>
        <p:spPr>
          <a:xfrm>
            <a:off x="4867346" y="3309225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D4F5CD-27EB-8A14-BA9E-C4A525AADD26}"/>
              </a:ext>
            </a:extLst>
          </p:cNvPr>
          <p:cNvSpPr/>
          <p:nvPr/>
        </p:nvSpPr>
        <p:spPr>
          <a:xfrm>
            <a:off x="5451741" y="3309225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CD7972-04F0-7DA6-F886-C282E3A9B758}"/>
              </a:ext>
            </a:extLst>
          </p:cNvPr>
          <p:cNvSpPr/>
          <p:nvPr/>
        </p:nvSpPr>
        <p:spPr>
          <a:xfrm>
            <a:off x="3720519" y="2407926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5CB142-F1E5-23A4-4714-D75CF99331B1}"/>
              </a:ext>
            </a:extLst>
          </p:cNvPr>
          <p:cNvSpPr/>
          <p:nvPr/>
        </p:nvSpPr>
        <p:spPr>
          <a:xfrm>
            <a:off x="4286196" y="2407926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A309AF-8A6A-B5F4-F2B7-72DB95A48787}"/>
              </a:ext>
            </a:extLst>
          </p:cNvPr>
          <p:cNvSpPr/>
          <p:nvPr/>
        </p:nvSpPr>
        <p:spPr>
          <a:xfrm>
            <a:off x="4867346" y="2407926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09E8B7-2D38-3E61-6B86-0F18E9D81847}"/>
              </a:ext>
            </a:extLst>
          </p:cNvPr>
          <p:cNvSpPr/>
          <p:nvPr/>
        </p:nvSpPr>
        <p:spPr>
          <a:xfrm>
            <a:off x="5451741" y="2407926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1C3D9D-9BA7-33B9-7591-F299A74D965D}"/>
              </a:ext>
            </a:extLst>
          </p:cNvPr>
          <p:cNvSpPr/>
          <p:nvPr/>
        </p:nvSpPr>
        <p:spPr>
          <a:xfrm>
            <a:off x="3720519" y="2859440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C4B5B9-94DA-77D5-9140-B07FB51846DC}"/>
              </a:ext>
            </a:extLst>
          </p:cNvPr>
          <p:cNvSpPr/>
          <p:nvPr/>
        </p:nvSpPr>
        <p:spPr>
          <a:xfrm>
            <a:off x="4286196" y="2859440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5F2C7B0-171D-BAAA-F6F9-488226F86EBE}"/>
              </a:ext>
            </a:extLst>
          </p:cNvPr>
          <p:cNvSpPr/>
          <p:nvPr/>
        </p:nvSpPr>
        <p:spPr>
          <a:xfrm>
            <a:off x="4867346" y="2859440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14DB26-7514-994F-85E6-9A83479BEA36}"/>
              </a:ext>
            </a:extLst>
          </p:cNvPr>
          <p:cNvSpPr/>
          <p:nvPr/>
        </p:nvSpPr>
        <p:spPr>
          <a:xfrm>
            <a:off x="5451741" y="2859440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336" descr="Icon&#10;&#10;Description automatically generated">
            <a:extLst>
              <a:ext uri="{FF2B5EF4-FFF2-40B4-BE49-F238E27FC236}">
                <a16:creationId xmlns:a16="http://schemas.microsoft.com/office/drawing/2014/main" id="{44E699BF-9C3B-43C0-2EE9-DA6B733D5E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4747" y="1984074"/>
            <a:ext cx="174169" cy="296157"/>
          </a:xfrm>
          <a:prstGeom prst="rect">
            <a:avLst/>
          </a:prstGeom>
        </p:spPr>
      </p:pic>
      <p:pic>
        <p:nvPicPr>
          <p:cNvPr id="50" name="Graphic 15" descr="Browser window with solid fill">
            <a:extLst>
              <a:ext uri="{FF2B5EF4-FFF2-40B4-BE49-F238E27FC236}">
                <a16:creationId xmlns:a16="http://schemas.microsoft.com/office/drawing/2014/main" id="{35BD2F0C-910D-887F-E4BB-94C0206957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19555" y="2677842"/>
            <a:ext cx="359230" cy="359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53947F-58B3-FB40-7AA0-CF385C3239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81" y="4637029"/>
            <a:ext cx="514350" cy="485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8F7C7CF-B179-3CCF-EC66-9E9B8A5981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06" y="4637029"/>
            <a:ext cx="514350" cy="4857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60CEB36-E193-2135-7F48-0D2C63A9AA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92" y="4848849"/>
            <a:ext cx="514350" cy="485775"/>
          </a:xfrm>
          <a:prstGeom prst="rect">
            <a:avLst/>
          </a:prstGeom>
        </p:spPr>
      </p:pic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D4452A55-CB93-19C3-F8EB-19534573418F}"/>
              </a:ext>
            </a:extLst>
          </p:cNvPr>
          <p:cNvCxnSpPr>
            <a:cxnSpLocks/>
            <a:stCxn id="50" idx="0"/>
            <a:endCxn id="54" idx="0"/>
          </p:cNvCxnSpPr>
          <p:nvPr/>
        </p:nvCxnSpPr>
        <p:spPr>
          <a:xfrm rot="16200000" flipV="1">
            <a:off x="5372275" y="650946"/>
            <a:ext cx="693768" cy="3360023"/>
          </a:xfrm>
          <a:prstGeom prst="curvedConnector3">
            <a:avLst>
              <a:gd name="adj1" fmla="val 178803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336" descr="Icon&#10;&#10;Description automatically generated">
            <a:extLst>
              <a:ext uri="{FF2B5EF4-FFF2-40B4-BE49-F238E27FC236}">
                <a16:creationId xmlns:a16="http://schemas.microsoft.com/office/drawing/2014/main" id="{442DCD74-4559-A9A8-CE28-4F80DF78CA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2062" y="1984074"/>
            <a:ext cx="174169" cy="296157"/>
          </a:xfrm>
          <a:prstGeom prst="rect">
            <a:avLst/>
          </a:prstGeom>
        </p:spPr>
      </p:pic>
      <p:pic>
        <p:nvPicPr>
          <p:cNvPr id="55" name="Picture 336" descr="Icon&#10;&#10;Description automatically generated">
            <a:extLst>
              <a:ext uri="{FF2B5EF4-FFF2-40B4-BE49-F238E27FC236}">
                <a16:creationId xmlns:a16="http://schemas.microsoft.com/office/drawing/2014/main" id="{F22A7C97-5970-DF3D-496D-FB54FCA68D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8833" y="1984074"/>
            <a:ext cx="174169" cy="296157"/>
          </a:xfrm>
          <a:prstGeom prst="rect">
            <a:avLst/>
          </a:prstGeom>
        </p:spPr>
      </p:pic>
      <p:pic>
        <p:nvPicPr>
          <p:cNvPr id="56" name="Picture 336" descr="Icon&#10;&#10;Description automatically generated">
            <a:extLst>
              <a:ext uri="{FF2B5EF4-FFF2-40B4-BE49-F238E27FC236}">
                <a16:creationId xmlns:a16="http://schemas.microsoft.com/office/drawing/2014/main" id="{1323D361-B176-EE2F-8023-10C49412EE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8" y="1984074"/>
            <a:ext cx="174169" cy="296157"/>
          </a:xfrm>
          <a:prstGeom prst="rect">
            <a:avLst/>
          </a:prstGeom>
        </p:spPr>
      </p:pic>
      <p:pic>
        <p:nvPicPr>
          <p:cNvPr id="57" name="Picture 336" descr="Icon&#10;&#10;Description automatically generated">
            <a:extLst>
              <a:ext uri="{FF2B5EF4-FFF2-40B4-BE49-F238E27FC236}">
                <a16:creationId xmlns:a16="http://schemas.microsoft.com/office/drawing/2014/main" id="{76DEED82-1C76-E2F7-AA6F-9CBC31B44B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8574" y="1989188"/>
            <a:ext cx="174169" cy="296157"/>
          </a:xfrm>
          <a:prstGeom prst="rect">
            <a:avLst/>
          </a:prstGeom>
        </p:spPr>
      </p:pic>
      <p:pic>
        <p:nvPicPr>
          <p:cNvPr id="58" name="Picture 336" descr="Icon&#10;&#10;Description automatically generated">
            <a:extLst>
              <a:ext uri="{FF2B5EF4-FFF2-40B4-BE49-F238E27FC236}">
                <a16:creationId xmlns:a16="http://schemas.microsoft.com/office/drawing/2014/main" id="{D446FD15-7A08-7BE4-A581-D620B5D6B2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5889" y="1989188"/>
            <a:ext cx="174169" cy="296157"/>
          </a:xfrm>
          <a:prstGeom prst="rect">
            <a:avLst/>
          </a:prstGeom>
        </p:spPr>
      </p:pic>
      <p:pic>
        <p:nvPicPr>
          <p:cNvPr id="59" name="Picture 336" descr="Icon&#10;&#10;Description automatically generated">
            <a:extLst>
              <a:ext uri="{FF2B5EF4-FFF2-40B4-BE49-F238E27FC236}">
                <a16:creationId xmlns:a16="http://schemas.microsoft.com/office/drawing/2014/main" id="{14BFBDD7-CAD6-5084-AF38-76F00EE904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2739" y="1980886"/>
            <a:ext cx="174169" cy="296157"/>
          </a:xfrm>
          <a:prstGeom prst="rect">
            <a:avLst/>
          </a:prstGeom>
        </p:spPr>
      </p:pic>
      <p:pic>
        <p:nvPicPr>
          <p:cNvPr id="61" name="Picture 336" descr="Icon&#10;&#10;Description automatically generated">
            <a:extLst>
              <a:ext uri="{FF2B5EF4-FFF2-40B4-BE49-F238E27FC236}">
                <a16:creationId xmlns:a16="http://schemas.microsoft.com/office/drawing/2014/main" id="{5BBEEE3E-7073-1A16-7D3C-1AE02048D0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0054" y="1980886"/>
            <a:ext cx="174169" cy="296157"/>
          </a:xfrm>
          <a:prstGeom prst="rect">
            <a:avLst/>
          </a:prstGeom>
        </p:spPr>
      </p:pic>
      <p:pic>
        <p:nvPicPr>
          <p:cNvPr id="62" name="Picture 336" descr="Icon&#10;&#10;Description automatically generated">
            <a:extLst>
              <a:ext uri="{FF2B5EF4-FFF2-40B4-BE49-F238E27FC236}">
                <a16:creationId xmlns:a16="http://schemas.microsoft.com/office/drawing/2014/main" id="{246B032F-3746-D1C5-91F6-69326B7C5B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2101" y="2443625"/>
            <a:ext cx="174169" cy="296157"/>
          </a:xfrm>
          <a:prstGeom prst="rect">
            <a:avLst/>
          </a:prstGeom>
        </p:spPr>
      </p:pic>
      <p:pic>
        <p:nvPicPr>
          <p:cNvPr id="63" name="Picture 336" descr="Icon&#10;&#10;Description automatically generated">
            <a:extLst>
              <a:ext uri="{FF2B5EF4-FFF2-40B4-BE49-F238E27FC236}">
                <a16:creationId xmlns:a16="http://schemas.microsoft.com/office/drawing/2014/main" id="{EFFB15A7-D4F1-F1FB-1C94-AEAAF0D6C9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9416" y="2443625"/>
            <a:ext cx="174169" cy="296157"/>
          </a:xfrm>
          <a:prstGeom prst="rect">
            <a:avLst/>
          </a:prstGeom>
        </p:spPr>
      </p:pic>
      <p:pic>
        <p:nvPicPr>
          <p:cNvPr id="64" name="Picture 336" descr="Icon&#10;&#10;Description automatically generated">
            <a:extLst>
              <a:ext uri="{FF2B5EF4-FFF2-40B4-BE49-F238E27FC236}">
                <a16:creationId xmlns:a16="http://schemas.microsoft.com/office/drawing/2014/main" id="{F7D136E0-5576-0EEC-58EB-2950E8B9C2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4179" y="2438751"/>
            <a:ext cx="174169" cy="296157"/>
          </a:xfrm>
          <a:prstGeom prst="rect">
            <a:avLst/>
          </a:prstGeom>
        </p:spPr>
      </p:pic>
      <p:pic>
        <p:nvPicPr>
          <p:cNvPr id="65" name="Picture 336" descr="Icon&#10;&#10;Description automatically generated">
            <a:extLst>
              <a:ext uri="{FF2B5EF4-FFF2-40B4-BE49-F238E27FC236}">
                <a16:creationId xmlns:a16="http://schemas.microsoft.com/office/drawing/2014/main" id="{CEEF1F08-87BE-634E-D24C-BA02690001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1494" y="2438751"/>
            <a:ext cx="174169" cy="296157"/>
          </a:xfrm>
          <a:prstGeom prst="rect">
            <a:avLst/>
          </a:prstGeom>
        </p:spPr>
      </p:pic>
      <p:pic>
        <p:nvPicPr>
          <p:cNvPr id="66" name="Picture 336" descr="Icon&#10;&#10;Description automatically generated">
            <a:extLst>
              <a:ext uri="{FF2B5EF4-FFF2-40B4-BE49-F238E27FC236}">
                <a16:creationId xmlns:a16="http://schemas.microsoft.com/office/drawing/2014/main" id="{FDDEAC33-0386-68E1-DF4E-B47E30E255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7302" y="2444679"/>
            <a:ext cx="174169" cy="296157"/>
          </a:xfrm>
          <a:prstGeom prst="rect">
            <a:avLst/>
          </a:prstGeom>
        </p:spPr>
      </p:pic>
      <p:pic>
        <p:nvPicPr>
          <p:cNvPr id="67" name="Picture 336" descr="Icon&#10;&#10;Description automatically generated">
            <a:extLst>
              <a:ext uri="{FF2B5EF4-FFF2-40B4-BE49-F238E27FC236}">
                <a16:creationId xmlns:a16="http://schemas.microsoft.com/office/drawing/2014/main" id="{2B43C319-72C0-F3BC-8FC2-03EE8EDC91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4617" y="2444679"/>
            <a:ext cx="174169" cy="296157"/>
          </a:xfrm>
          <a:prstGeom prst="rect">
            <a:avLst/>
          </a:prstGeom>
        </p:spPr>
      </p:pic>
      <p:pic>
        <p:nvPicPr>
          <p:cNvPr id="68" name="Picture 336" descr="Icon&#10;&#10;Description automatically generated">
            <a:extLst>
              <a:ext uri="{FF2B5EF4-FFF2-40B4-BE49-F238E27FC236}">
                <a16:creationId xmlns:a16="http://schemas.microsoft.com/office/drawing/2014/main" id="{D6F56541-4DEF-1ECF-0C17-7BEBA019DE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7863" y="2438193"/>
            <a:ext cx="174169" cy="296157"/>
          </a:xfrm>
          <a:prstGeom prst="rect">
            <a:avLst/>
          </a:prstGeom>
        </p:spPr>
      </p:pic>
      <p:pic>
        <p:nvPicPr>
          <p:cNvPr id="69" name="Picture 336" descr="Icon&#10;&#10;Description automatically generated">
            <a:extLst>
              <a:ext uri="{FF2B5EF4-FFF2-40B4-BE49-F238E27FC236}">
                <a16:creationId xmlns:a16="http://schemas.microsoft.com/office/drawing/2014/main" id="{E3A9F2ED-3C16-98B7-05A8-310A06141F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5178" y="2438193"/>
            <a:ext cx="174169" cy="296157"/>
          </a:xfrm>
          <a:prstGeom prst="rect">
            <a:avLst/>
          </a:prstGeom>
        </p:spPr>
      </p:pic>
      <p:pic>
        <p:nvPicPr>
          <p:cNvPr id="70" name="Picture 336" descr="Icon&#10;&#10;Description automatically generated">
            <a:extLst>
              <a:ext uri="{FF2B5EF4-FFF2-40B4-BE49-F238E27FC236}">
                <a16:creationId xmlns:a16="http://schemas.microsoft.com/office/drawing/2014/main" id="{24B3C720-57CD-9D84-75F2-6D6C22E901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4747" y="2892251"/>
            <a:ext cx="174169" cy="296157"/>
          </a:xfrm>
          <a:prstGeom prst="rect">
            <a:avLst/>
          </a:prstGeom>
        </p:spPr>
      </p:pic>
      <p:pic>
        <p:nvPicPr>
          <p:cNvPr id="71" name="Picture 336" descr="Icon&#10;&#10;Description automatically generated">
            <a:extLst>
              <a:ext uri="{FF2B5EF4-FFF2-40B4-BE49-F238E27FC236}">
                <a16:creationId xmlns:a16="http://schemas.microsoft.com/office/drawing/2014/main" id="{615FB6F9-BB91-6173-7A9E-CB55500793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2062" y="2892251"/>
            <a:ext cx="174169" cy="296157"/>
          </a:xfrm>
          <a:prstGeom prst="rect">
            <a:avLst/>
          </a:prstGeom>
        </p:spPr>
      </p:pic>
      <p:pic>
        <p:nvPicPr>
          <p:cNvPr id="72" name="Picture 336" descr="Icon&#10;&#10;Description automatically generated">
            <a:extLst>
              <a:ext uri="{FF2B5EF4-FFF2-40B4-BE49-F238E27FC236}">
                <a16:creationId xmlns:a16="http://schemas.microsoft.com/office/drawing/2014/main" id="{A98683D8-4BF5-DE52-B0E1-5452C7C98E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7323" y="2892810"/>
            <a:ext cx="174169" cy="296157"/>
          </a:xfrm>
          <a:prstGeom prst="rect">
            <a:avLst/>
          </a:prstGeom>
        </p:spPr>
      </p:pic>
      <p:pic>
        <p:nvPicPr>
          <p:cNvPr id="73" name="Picture 336" descr="Icon&#10;&#10;Description automatically generated">
            <a:extLst>
              <a:ext uri="{FF2B5EF4-FFF2-40B4-BE49-F238E27FC236}">
                <a16:creationId xmlns:a16="http://schemas.microsoft.com/office/drawing/2014/main" id="{67C40B36-E6B4-069F-44DF-F147C456D0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4638" y="2892810"/>
            <a:ext cx="174169" cy="296157"/>
          </a:xfrm>
          <a:prstGeom prst="rect">
            <a:avLst/>
          </a:prstGeom>
        </p:spPr>
      </p:pic>
      <p:pic>
        <p:nvPicPr>
          <p:cNvPr id="74" name="Picture 336" descr="Icon&#10;&#10;Description automatically generated">
            <a:extLst>
              <a:ext uri="{FF2B5EF4-FFF2-40B4-BE49-F238E27FC236}">
                <a16:creationId xmlns:a16="http://schemas.microsoft.com/office/drawing/2014/main" id="{7228F48D-9821-7ADB-19F3-5231DA5549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0351" y="2898954"/>
            <a:ext cx="174169" cy="296157"/>
          </a:xfrm>
          <a:prstGeom prst="rect">
            <a:avLst/>
          </a:prstGeom>
        </p:spPr>
      </p:pic>
      <p:pic>
        <p:nvPicPr>
          <p:cNvPr id="75" name="Picture 336" descr="Icon&#10;&#10;Description automatically generated">
            <a:extLst>
              <a:ext uri="{FF2B5EF4-FFF2-40B4-BE49-F238E27FC236}">
                <a16:creationId xmlns:a16="http://schemas.microsoft.com/office/drawing/2014/main" id="{2E4AE95A-2282-BDAF-DA90-3A2BC1EDFF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7666" y="2898954"/>
            <a:ext cx="174169" cy="296157"/>
          </a:xfrm>
          <a:prstGeom prst="rect">
            <a:avLst/>
          </a:prstGeom>
        </p:spPr>
      </p:pic>
      <p:pic>
        <p:nvPicPr>
          <p:cNvPr id="76" name="Picture 336" descr="Icon&#10;&#10;Description automatically generated">
            <a:extLst>
              <a:ext uri="{FF2B5EF4-FFF2-40B4-BE49-F238E27FC236}">
                <a16:creationId xmlns:a16="http://schemas.microsoft.com/office/drawing/2014/main" id="{689BC962-EC5B-8100-D7CD-467341A040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5175" y="2898954"/>
            <a:ext cx="174169" cy="296157"/>
          </a:xfrm>
          <a:prstGeom prst="rect">
            <a:avLst/>
          </a:prstGeom>
        </p:spPr>
      </p:pic>
      <p:pic>
        <p:nvPicPr>
          <p:cNvPr id="77" name="Picture 336" descr="Icon&#10;&#10;Description automatically generated">
            <a:extLst>
              <a:ext uri="{FF2B5EF4-FFF2-40B4-BE49-F238E27FC236}">
                <a16:creationId xmlns:a16="http://schemas.microsoft.com/office/drawing/2014/main" id="{76844D58-0B8D-C160-01A3-71B3225202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2490" y="2898954"/>
            <a:ext cx="174169" cy="296157"/>
          </a:xfrm>
          <a:prstGeom prst="rect">
            <a:avLst/>
          </a:prstGeom>
        </p:spPr>
      </p:pic>
      <p:pic>
        <p:nvPicPr>
          <p:cNvPr id="78" name="Picture 336" descr="Icon&#10;&#10;Description automatically generated">
            <a:extLst>
              <a:ext uri="{FF2B5EF4-FFF2-40B4-BE49-F238E27FC236}">
                <a16:creationId xmlns:a16="http://schemas.microsoft.com/office/drawing/2014/main" id="{858538F8-2F6C-61C6-30F6-A9FCBC1A3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7352" y="3345621"/>
            <a:ext cx="174169" cy="296157"/>
          </a:xfrm>
          <a:prstGeom prst="rect">
            <a:avLst/>
          </a:prstGeom>
        </p:spPr>
      </p:pic>
      <p:pic>
        <p:nvPicPr>
          <p:cNvPr id="79" name="Picture 336" descr="Icon&#10;&#10;Description automatically generated">
            <a:extLst>
              <a:ext uri="{FF2B5EF4-FFF2-40B4-BE49-F238E27FC236}">
                <a16:creationId xmlns:a16="http://schemas.microsoft.com/office/drawing/2014/main" id="{58D07813-0EF4-7994-8F56-0A47941D99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4667" y="3345621"/>
            <a:ext cx="174169" cy="296157"/>
          </a:xfrm>
          <a:prstGeom prst="rect">
            <a:avLst/>
          </a:prstGeom>
        </p:spPr>
      </p:pic>
      <p:pic>
        <p:nvPicPr>
          <p:cNvPr id="80" name="Picture 336" descr="Icon&#10;&#10;Description automatically generated">
            <a:extLst>
              <a:ext uri="{FF2B5EF4-FFF2-40B4-BE49-F238E27FC236}">
                <a16:creationId xmlns:a16="http://schemas.microsoft.com/office/drawing/2014/main" id="{38AE3C1F-2484-FF26-43B1-1218A274E1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0179" y="3345621"/>
            <a:ext cx="174169" cy="296157"/>
          </a:xfrm>
          <a:prstGeom prst="rect">
            <a:avLst/>
          </a:prstGeom>
        </p:spPr>
      </p:pic>
      <p:pic>
        <p:nvPicPr>
          <p:cNvPr id="81" name="Picture 336" descr="Icon&#10;&#10;Description automatically generated">
            <a:extLst>
              <a:ext uri="{FF2B5EF4-FFF2-40B4-BE49-F238E27FC236}">
                <a16:creationId xmlns:a16="http://schemas.microsoft.com/office/drawing/2014/main" id="{F9E0293F-E3D3-86F2-9B18-F903955928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7494" y="3345621"/>
            <a:ext cx="174169" cy="296157"/>
          </a:xfrm>
          <a:prstGeom prst="rect">
            <a:avLst/>
          </a:prstGeom>
        </p:spPr>
      </p:pic>
      <p:pic>
        <p:nvPicPr>
          <p:cNvPr id="82" name="Picture 336" descr="Icon&#10;&#10;Description automatically generated">
            <a:extLst>
              <a:ext uri="{FF2B5EF4-FFF2-40B4-BE49-F238E27FC236}">
                <a16:creationId xmlns:a16="http://schemas.microsoft.com/office/drawing/2014/main" id="{7D7B108A-8B07-59FF-EC27-1F76232B5C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8574" y="3349290"/>
            <a:ext cx="174169" cy="296157"/>
          </a:xfrm>
          <a:prstGeom prst="rect">
            <a:avLst/>
          </a:prstGeom>
        </p:spPr>
      </p:pic>
      <p:pic>
        <p:nvPicPr>
          <p:cNvPr id="83" name="Picture 336" descr="Icon&#10;&#10;Description automatically generated">
            <a:extLst>
              <a:ext uri="{FF2B5EF4-FFF2-40B4-BE49-F238E27FC236}">
                <a16:creationId xmlns:a16="http://schemas.microsoft.com/office/drawing/2014/main" id="{6C56ECB3-B049-7667-1240-A9DDEBB67E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5889" y="3349290"/>
            <a:ext cx="174169" cy="296157"/>
          </a:xfrm>
          <a:prstGeom prst="rect">
            <a:avLst/>
          </a:prstGeom>
        </p:spPr>
      </p:pic>
      <p:pic>
        <p:nvPicPr>
          <p:cNvPr id="84" name="Picture 336" descr="Icon&#10;&#10;Description automatically generated">
            <a:extLst>
              <a:ext uri="{FF2B5EF4-FFF2-40B4-BE49-F238E27FC236}">
                <a16:creationId xmlns:a16="http://schemas.microsoft.com/office/drawing/2014/main" id="{C5970A1B-F0A1-4C50-D943-4C7DAB9060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7863" y="3345749"/>
            <a:ext cx="174169" cy="296157"/>
          </a:xfrm>
          <a:prstGeom prst="rect">
            <a:avLst/>
          </a:prstGeom>
        </p:spPr>
      </p:pic>
      <p:pic>
        <p:nvPicPr>
          <p:cNvPr id="85" name="Picture 336" descr="Icon&#10;&#10;Description automatically generated">
            <a:extLst>
              <a:ext uri="{FF2B5EF4-FFF2-40B4-BE49-F238E27FC236}">
                <a16:creationId xmlns:a16="http://schemas.microsoft.com/office/drawing/2014/main" id="{A149FA4D-3CB4-EF19-1928-B1BDB37E7E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5178" y="3345749"/>
            <a:ext cx="174169" cy="29615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9C0C8F2-1C36-B142-4271-3F5980721B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31" y="4681479"/>
            <a:ext cx="514350" cy="4857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FD7ECF0-EC19-B2B5-6E1B-67F3344197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56" y="4681479"/>
            <a:ext cx="514350" cy="4857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C0037B1-2C4B-C293-074F-E3E1895AB6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42" y="4893299"/>
            <a:ext cx="514350" cy="4857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A13AAF8-9464-C262-5833-A162111396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44" y="4745495"/>
            <a:ext cx="514350" cy="4857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28BC92E-03A8-8B78-9573-38941FE1C5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69" y="4745495"/>
            <a:ext cx="514350" cy="48577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5DB20AC-237A-1F7D-E34A-DA16498D63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55" y="4957315"/>
            <a:ext cx="514350" cy="4857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3F70AFF-19AE-9928-6635-FFF8798A6B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81" y="4801632"/>
            <a:ext cx="514350" cy="4857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7977F21-CBDD-8F11-7004-1D40CF05A7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06" y="4801632"/>
            <a:ext cx="514350" cy="4857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23B79EB-AF08-7FC0-8F09-57DB3E85BF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92" y="5013452"/>
            <a:ext cx="514350" cy="48577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3B4FBDA-FEB4-83DD-B0F5-D64DF253A5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76" y="4871813"/>
            <a:ext cx="514350" cy="4857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E65FF17-84A7-EEC2-7316-86B8EF9139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01" y="4871813"/>
            <a:ext cx="514350" cy="48577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B8E953A-B45D-DCD5-D310-9E8D09EE99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87" y="5083633"/>
            <a:ext cx="514350" cy="4857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141A056-1DD8-502C-1328-4A5CA9420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64" y="5062812"/>
            <a:ext cx="514350" cy="4857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03368F50-3EE1-CC89-62BC-AFA13DB98E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89" y="5062812"/>
            <a:ext cx="514350" cy="4857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7DAFA00-4EB4-EEFE-EA66-874752779F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75" y="5274632"/>
            <a:ext cx="514350" cy="48577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5721CB-7234-C68B-8329-BA8E70C0E6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16" y="5132284"/>
            <a:ext cx="514350" cy="4857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CE022E1-9F0E-0B5F-838E-4EE0CB6701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41" y="5132284"/>
            <a:ext cx="514350" cy="4857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D21DAA0-E18A-0FAD-2E7B-5EF15D1A48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27" y="5344104"/>
            <a:ext cx="514350" cy="4857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01A14AF-B7A0-6667-AF37-9295E13EAE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79" y="5209329"/>
            <a:ext cx="514350" cy="48577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592EB1C2-AEE4-93AC-C582-E5EE050958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04" y="5209329"/>
            <a:ext cx="514350" cy="4857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3DD1DFD-C94D-6C03-45C4-6CADD4B4EA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0" y="5421149"/>
            <a:ext cx="514350" cy="48577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39ECD45-A77F-7689-1334-ECB5826681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19" y="5283629"/>
            <a:ext cx="514350" cy="4857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AF4F335-CB61-C421-879E-CAB8F7E3AB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44" y="5283629"/>
            <a:ext cx="514350" cy="4857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109AA8D-48F2-8599-CC07-D2786BD800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30" y="5495449"/>
            <a:ext cx="514350" cy="4857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2E56127C-02A1-A842-1BAF-92E066D885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59" y="5360893"/>
            <a:ext cx="514350" cy="48577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E963DCAE-164C-9880-6586-97049AEE26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84" y="5360893"/>
            <a:ext cx="514350" cy="4857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FB857BA1-B091-EA11-D278-79B25368EEB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70" y="5572713"/>
            <a:ext cx="514350" cy="4857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6204265-A931-4814-D6AC-188DE1EA9A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1" y="5596631"/>
            <a:ext cx="514350" cy="4857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3D49D33D-F97A-6F11-E0ED-BEBAE9D90F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26" y="5596631"/>
            <a:ext cx="514350" cy="4857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D13DFF7-906D-9AAB-2AA6-19C701AD7D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64" y="5666103"/>
            <a:ext cx="514350" cy="4857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8ECFDB5D-091C-A82B-8732-1F12844A6D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89" y="5666103"/>
            <a:ext cx="514350" cy="4857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B5E6E10B-BEC0-7D45-1EBE-5D464418EF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98" y="5742107"/>
            <a:ext cx="514350" cy="48577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3ACEDD7-C772-49CB-114E-128B0FA8C7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23" y="5742107"/>
            <a:ext cx="514350" cy="48577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4555398-8FF0-9730-073C-D4C9A96D9F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47" y="5812522"/>
            <a:ext cx="514350" cy="4857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7CA3FE34-27A2-5CAA-B456-BB40AFEBCA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72" y="5812522"/>
            <a:ext cx="514350" cy="4857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E1B71174-F972-8561-C2AF-DC18FA1B62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62" y="5886103"/>
            <a:ext cx="514350" cy="48577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6911CE2-1277-F137-4723-FC09D9A46C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87" y="5886103"/>
            <a:ext cx="514350" cy="48577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D11A3DD4-25BB-A130-0A72-A08C345EFB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63" y="5394276"/>
            <a:ext cx="514350" cy="48577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B087271-8311-808E-C323-AB7568B4FE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13" y="5438726"/>
            <a:ext cx="514350" cy="48577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13AA83C2-6C5E-F8FF-79CA-8C3F3AAF30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26" y="5502742"/>
            <a:ext cx="514350" cy="4857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C7C22FF4-DF2B-A977-F43A-7EA78F4170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63" y="5558879"/>
            <a:ext cx="514350" cy="48577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13CD2E8-19FD-D85A-28D5-82CFBAE55C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58" y="5629060"/>
            <a:ext cx="514350" cy="485775"/>
          </a:xfrm>
          <a:prstGeom prst="rect">
            <a:avLst/>
          </a:prstGeom>
        </p:spPr>
      </p:pic>
      <p:cxnSp>
        <p:nvCxnSpPr>
          <p:cNvPr id="129" name="Connector: Curved 128">
            <a:extLst>
              <a:ext uri="{FF2B5EF4-FFF2-40B4-BE49-F238E27FC236}">
                <a16:creationId xmlns:a16="http://schemas.microsoft.com/office/drawing/2014/main" id="{0E0EEE97-80B3-D4F2-1B22-CB1E2044DCE2}"/>
              </a:ext>
            </a:extLst>
          </p:cNvPr>
          <p:cNvCxnSpPr>
            <a:cxnSpLocks/>
            <a:stCxn id="50" idx="0"/>
            <a:endCxn id="56" idx="0"/>
          </p:cNvCxnSpPr>
          <p:nvPr/>
        </p:nvCxnSpPr>
        <p:spPr>
          <a:xfrm rot="16200000" flipV="1">
            <a:off x="5659318" y="937989"/>
            <a:ext cx="693768" cy="2785937"/>
          </a:xfrm>
          <a:prstGeom prst="curvedConnector3">
            <a:avLst>
              <a:gd name="adj1" fmla="val 169665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Curved 129">
            <a:extLst>
              <a:ext uri="{FF2B5EF4-FFF2-40B4-BE49-F238E27FC236}">
                <a16:creationId xmlns:a16="http://schemas.microsoft.com/office/drawing/2014/main" id="{F58A4D01-FF54-BFE6-D1AD-6897D4194CB0}"/>
              </a:ext>
            </a:extLst>
          </p:cNvPr>
          <p:cNvCxnSpPr>
            <a:cxnSpLocks/>
            <a:stCxn id="50" idx="0"/>
            <a:endCxn id="55" idx="0"/>
          </p:cNvCxnSpPr>
          <p:nvPr/>
        </p:nvCxnSpPr>
        <p:spPr>
          <a:xfrm rot="16200000" flipV="1">
            <a:off x="5550660" y="829332"/>
            <a:ext cx="693768" cy="3003252"/>
          </a:xfrm>
          <a:prstGeom prst="curvedConnector3">
            <a:avLst>
              <a:gd name="adj1" fmla="val 172406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Curved 130">
            <a:extLst>
              <a:ext uri="{FF2B5EF4-FFF2-40B4-BE49-F238E27FC236}">
                <a16:creationId xmlns:a16="http://schemas.microsoft.com/office/drawing/2014/main" id="{9C644C57-222D-B1E6-8BBE-889D209F3143}"/>
              </a:ext>
            </a:extLst>
          </p:cNvPr>
          <p:cNvCxnSpPr>
            <a:cxnSpLocks/>
            <a:stCxn id="50" idx="0"/>
            <a:endCxn id="49" idx="0"/>
          </p:cNvCxnSpPr>
          <p:nvPr/>
        </p:nvCxnSpPr>
        <p:spPr>
          <a:xfrm rot="16200000" flipV="1">
            <a:off x="5263617" y="542289"/>
            <a:ext cx="693768" cy="3577338"/>
          </a:xfrm>
          <a:prstGeom prst="curvedConnector3">
            <a:avLst>
              <a:gd name="adj1" fmla="val 184658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Curved 145">
            <a:extLst>
              <a:ext uri="{FF2B5EF4-FFF2-40B4-BE49-F238E27FC236}">
                <a16:creationId xmlns:a16="http://schemas.microsoft.com/office/drawing/2014/main" id="{5BA317CD-7DA0-FE77-14E2-F4CB01D8EF0D}"/>
              </a:ext>
            </a:extLst>
          </p:cNvPr>
          <p:cNvCxnSpPr>
            <a:cxnSpLocks/>
            <a:stCxn id="50" idx="0"/>
            <a:endCxn id="61" idx="0"/>
          </p:cNvCxnSpPr>
          <p:nvPr/>
        </p:nvCxnSpPr>
        <p:spPr>
          <a:xfrm rot="16200000" flipV="1">
            <a:off x="6234677" y="1513348"/>
            <a:ext cx="696956" cy="1632031"/>
          </a:xfrm>
          <a:prstGeom prst="curvedConnector3">
            <a:avLst>
              <a:gd name="adj1" fmla="val 140252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Curved 146">
            <a:extLst>
              <a:ext uri="{FF2B5EF4-FFF2-40B4-BE49-F238E27FC236}">
                <a16:creationId xmlns:a16="http://schemas.microsoft.com/office/drawing/2014/main" id="{429CB4B3-06D3-DDC2-E574-5D81C7D976BD}"/>
              </a:ext>
            </a:extLst>
          </p:cNvPr>
          <p:cNvCxnSpPr>
            <a:cxnSpLocks/>
            <a:stCxn id="50" idx="0"/>
            <a:endCxn id="59" idx="0"/>
          </p:cNvCxnSpPr>
          <p:nvPr/>
        </p:nvCxnSpPr>
        <p:spPr>
          <a:xfrm rot="16200000" flipV="1">
            <a:off x="6126019" y="1404691"/>
            <a:ext cx="696956" cy="1849346"/>
          </a:xfrm>
          <a:prstGeom prst="curvedConnector3">
            <a:avLst>
              <a:gd name="adj1" fmla="val 145517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or: Curved 147">
            <a:extLst>
              <a:ext uri="{FF2B5EF4-FFF2-40B4-BE49-F238E27FC236}">
                <a16:creationId xmlns:a16="http://schemas.microsoft.com/office/drawing/2014/main" id="{E7BE7F6A-B5D8-3065-68C1-86F9B9266C3E}"/>
              </a:ext>
            </a:extLst>
          </p:cNvPr>
          <p:cNvCxnSpPr>
            <a:cxnSpLocks/>
            <a:stCxn id="50" idx="0"/>
            <a:endCxn id="58" idx="0"/>
          </p:cNvCxnSpPr>
          <p:nvPr/>
        </p:nvCxnSpPr>
        <p:spPr>
          <a:xfrm rot="16200000" flipV="1">
            <a:off x="5946745" y="1225417"/>
            <a:ext cx="688654" cy="2216196"/>
          </a:xfrm>
          <a:prstGeom prst="curvedConnector3">
            <a:avLst>
              <a:gd name="adj1" fmla="val 157849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Curved 148">
            <a:extLst>
              <a:ext uri="{FF2B5EF4-FFF2-40B4-BE49-F238E27FC236}">
                <a16:creationId xmlns:a16="http://schemas.microsoft.com/office/drawing/2014/main" id="{87A7DAFC-2661-BFA0-3B41-5ABB7DA0C995}"/>
              </a:ext>
            </a:extLst>
          </p:cNvPr>
          <p:cNvCxnSpPr>
            <a:cxnSpLocks/>
            <a:stCxn id="50" idx="0"/>
            <a:endCxn id="57" idx="0"/>
          </p:cNvCxnSpPr>
          <p:nvPr/>
        </p:nvCxnSpPr>
        <p:spPr>
          <a:xfrm rot="16200000" flipV="1">
            <a:off x="5838088" y="1116759"/>
            <a:ext cx="688654" cy="2433511"/>
          </a:xfrm>
          <a:prstGeom prst="curvedConnector3">
            <a:avLst>
              <a:gd name="adj1" fmla="val 163371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or: Curved 162">
            <a:extLst>
              <a:ext uri="{FF2B5EF4-FFF2-40B4-BE49-F238E27FC236}">
                <a16:creationId xmlns:a16="http://schemas.microsoft.com/office/drawing/2014/main" id="{E4F138BF-84D9-470A-920E-DED751D395E6}"/>
              </a:ext>
            </a:extLst>
          </p:cNvPr>
          <p:cNvCxnSpPr>
            <a:cxnSpLocks/>
            <a:stCxn id="50" idx="0"/>
            <a:endCxn id="65" idx="0"/>
          </p:cNvCxnSpPr>
          <p:nvPr/>
        </p:nvCxnSpPr>
        <p:spPr>
          <a:xfrm rot="16200000" flipV="1">
            <a:off x="5879330" y="1158001"/>
            <a:ext cx="239091" cy="2800591"/>
          </a:xfrm>
          <a:prstGeom prst="curvedConnector3">
            <a:avLst>
              <a:gd name="adj1" fmla="val 166929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or: Curved 163">
            <a:extLst>
              <a:ext uri="{FF2B5EF4-FFF2-40B4-BE49-F238E27FC236}">
                <a16:creationId xmlns:a16="http://schemas.microsoft.com/office/drawing/2014/main" id="{DFF02008-CFE5-D7E5-33A3-09BC919CAC9A}"/>
              </a:ext>
            </a:extLst>
          </p:cNvPr>
          <p:cNvCxnSpPr>
            <a:cxnSpLocks/>
            <a:stCxn id="50" idx="0"/>
            <a:endCxn id="64" idx="0"/>
          </p:cNvCxnSpPr>
          <p:nvPr/>
        </p:nvCxnSpPr>
        <p:spPr>
          <a:xfrm rot="16200000" flipV="1">
            <a:off x="5770672" y="1049344"/>
            <a:ext cx="239091" cy="3017906"/>
          </a:xfrm>
          <a:prstGeom prst="curvedConnector3">
            <a:avLst>
              <a:gd name="adj1" fmla="val 166928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Curved 164">
            <a:extLst>
              <a:ext uri="{FF2B5EF4-FFF2-40B4-BE49-F238E27FC236}">
                <a16:creationId xmlns:a16="http://schemas.microsoft.com/office/drawing/2014/main" id="{3E230B19-3D3B-A726-760B-5303EFBA2EBA}"/>
              </a:ext>
            </a:extLst>
          </p:cNvPr>
          <p:cNvCxnSpPr>
            <a:cxnSpLocks/>
            <a:stCxn id="50" idx="0"/>
            <a:endCxn id="63" idx="0"/>
          </p:cNvCxnSpPr>
          <p:nvPr/>
        </p:nvCxnSpPr>
        <p:spPr>
          <a:xfrm rot="16200000" flipV="1">
            <a:off x="5600728" y="879399"/>
            <a:ext cx="234217" cy="3362669"/>
          </a:xfrm>
          <a:prstGeom prst="curvedConnector3">
            <a:avLst>
              <a:gd name="adj1" fmla="val 171575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Curved 165">
            <a:extLst>
              <a:ext uri="{FF2B5EF4-FFF2-40B4-BE49-F238E27FC236}">
                <a16:creationId xmlns:a16="http://schemas.microsoft.com/office/drawing/2014/main" id="{06FDEFF6-57B6-80F5-1D61-0B38C7771495}"/>
              </a:ext>
            </a:extLst>
          </p:cNvPr>
          <p:cNvCxnSpPr>
            <a:cxnSpLocks/>
            <a:stCxn id="50" idx="0"/>
            <a:endCxn id="62" idx="0"/>
          </p:cNvCxnSpPr>
          <p:nvPr/>
        </p:nvCxnSpPr>
        <p:spPr>
          <a:xfrm rot="16200000" flipV="1">
            <a:off x="5492070" y="770742"/>
            <a:ext cx="234217" cy="3579984"/>
          </a:xfrm>
          <a:prstGeom prst="curvedConnector3">
            <a:avLst>
              <a:gd name="adj1" fmla="val 171572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or: Curved 174">
            <a:extLst>
              <a:ext uri="{FF2B5EF4-FFF2-40B4-BE49-F238E27FC236}">
                <a16:creationId xmlns:a16="http://schemas.microsoft.com/office/drawing/2014/main" id="{ABF31EBC-91D6-0FE5-ADB1-5F1AF4E39352}"/>
              </a:ext>
            </a:extLst>
          </p:cNvPr>
          <p:cNvCxnSpPr>
            <a:cxnSpLocks/>
            <a:stCxn id="50" idx="0"/>
            <a:endCxn id="69" idx="0"/>
          </p:cNvCxnSpPr>
          <p:nvPr/>
        </p:nvCxnSpPr>
        <p:spPr>
          <a:xfrm rot="16200000" flipV="1">
            <a:off x="6460893" y="1739564"/>
            <a:ext cx="239649" cy="1636907"/>
          </a:xfrm>
          <a:prstGeom prst="curvedConnector3">
            <a:avLst>
              <a:gd name="adj1" fmla="val 150875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or: Curved 175">
            <a:extLst>
              <a:ext uri="{FF2B5EF4-FFF2-40B4-BE49-F238E27FC236}">
                <a16:creationId xmlns:a16="http://schemas.microsoft.com/office/drawing/2014/main" id="{7A3506A6-4F72-E321-B712-FADD8869A7AC}"/>
              </a:ext>
            </a:extLst>
          </p:cNvPr>
          <p:cNvCxnSpPr>
            <a:cxnSpLocks/>
            <a:stCxn id="50" idx="0"/>
            <a:endCxn id="68" idx="0"/>
          </p:cNvCxnSpPr>
          <p:nvPr/>
        </p:nvCxnSpPr>
        <p:spPr>
          <a:xfrm rot="16200000" flipV="1">
            <a:off x="6352235" y="1630907"/>
            <a:ext cx="239649" cy="1854222"/>
          </a:xfrm>
          <a:prstGeom prst="curvedConnector3">
            <a:avLst>
              <a:gd name="adj1" fmla="val 154052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FC785BC7-2634-51B5-7F34-A9F24A9EBB0D}"/>
              </a:ext>
            </a:extLst>
          </p:cNvPr>
          <p:cNvCxnSpPr>
            <a:cxnSpLocks/>
            <a:stCxn id="50" idx="0"/>
            <a:endCxn id="67" idx="0"/>
          </p:cNvCxnSpPr>
          <p:nvPr/>
        </p:nvCxnSpPr>
        <p:spPr>
          <a:xfrm rot="16200000" flipV="1">
            <a:off x="6173855" y="1452527"/>
            <a:ext cx="233163" cy="2217468"/>
          </a:xfrm>
          <a:prstGeom prst="curvedConnector3">
            <a:avLst>
              <a:gd name="adj1" fmla="val 168629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or: Curved 177">
            <a:extLst>
              <a:ext uri="{FF2B5EF4-FFF2-40B4-BE49-F238E27FC236}">
                <a16:creationId xmlns:a16="http://schemas.microsoft.com/office/drawing/2014/main" id="{67679875-115E-A776-C7B1-39094AD231CC}"/>
              </a:ext>
            </a:extLst>
          </p:cNvPr>
          <p:cNvCxnSpPr>
            <a:cxnSpLocks/>
            <a:stCxn id="50" idx="0"/>
            <a:endCxn id="66" idx="0"/>
          </p:cNvCxnSpPr>
          <p:nvPr/>
        </p:nvCxnSpPr>
        <p:spPr>
          <a:xfrm rot="16200000" flipV="1">
            <a:off x="6065198" y="1343869"/>
            <a:ext cx="233163" cy="2434783"/>
          </a:xfrm>
          <a:prstGeom prst="curvedConnector3">
            <a:avLst>
              <a:gd name="adj1" fmla="val 165362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or: Curved 186">
            <a:extLst>
              <a:ext uri="{FF2B5EF4-FFF2-40B4-BE49-F238E27FC236}">
                <a16:creationId xmlns:a16="http://schemas.microsoft.com/office/drawing/2014/main" id="{1633E2EB-0FF9-9F03-CC3D-4458C32CF844}"/>
              </a:ext>
            </a:extLst>
          </p:cNvPr>
          <p:cNvCxnSpPr>
            <a:cxnSpLocks/>
            <a:stCxn id="50" idx="2"/>
            <a:endCxn id="73" idx="0"/>
          </p:cNvCxnSpPr>
          <p:nvPr/>
        </p:nvCxnSpPr>
        <p:spPr>
          <a:xfrm rot="5400000" flipH="1">
            <a:off x="5928316" y="1566218"/>
            <a:ext cx="144262" cy="2797447"/>
          </a:xfrm>
          <a:prstGeom prst="curvedConnector5">
            <a:avLst>
              <a:gd name="adj1" fmla="val -158462"/>
              <a:gd name="adj2" fmla="val 36739"/>
              <a:gd name="adj3" fmla="val 209230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or: Curved 187">
            <a:extLst>
              <a:ext uri="{FF2B5EF4-FFF2-40B4-BE49-F238E27FC236}">
                <a16:creationId xmlns:a16="http://schemas.microsoft.com/office/drawing/2014/main" id="{988DE6D1-49DE-7817-CD35-2C38E0A9EFFA}"/>
              </a:ext>
            </a:extLst>
          </p:cNvPr>
          <p:cNvCxnSpPr>
            <a:cxnSpLocks/>
            <a:stCxn id="50" idx="2"/>
            <a:endCxn id="72" idx="0"/>
          </p:cNvCxnSpPr>
          <p:nvPr/>
        </p:nvCxnSpPr>
        <p:spPr>
          <a:xfrm rot="5400000" flipH="1">
            <a:off x="5819658" y="1457560"/>
            <a:ext cx="144262" cy="3014762"/>
          </a:xfrm>
          <a:prstGeom prst="curvedConnector5">
            <a:avLst>
              <a:gd name="adj1" fmla="val -158462"/>
              <a:gd name="adj2" fmla="val 34161"/>
              <a:gd name="adj3" fmla="val 209231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or: Curved 188">
            <a:extLst>
              <a:ext uri="{FF2B5EF4-FFF2-40B4-BE49-F238E27FC236}">
                <a16:creationId xmlns:a16="http://schemas.microsoft.com/office/drawing/2014/main" id="{37F7F76D-4E9E-74C7-5D3E-3B8F96F8CD89}"/>
              </a:ext>
            </a:extLst>
          </p:cNvPr>
          <p:cNvCxnSpPr>
            <a:cxnSpLocks/>
            <a:stCxn id="50" idx="2"/>
            <a:endCxn id="71" idx="0"/>
          </p:cNvCxnSpPr>
          <p:nvPr/>
        </p:nvCxnSpPr>
        <p:spPr>
          <a:xfrm rot="5400000" flipH="1">
            <a:off x="5646748" y="1284651"/>
            <a:ext cx="144821" cy="3360023"/>
          </a:xfrm>
          <a:prstGeom prst="curvedConnector5">
            <a:avLst>
              <a:gd name="adj1" fmla="val -157850"/>
              <a:gd name="adj2" fmla="val 29447"/>
              <a:gd name="adj3" fmla="val 208809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or: Curved 189">
            <a:extLst>
              <a:ext uri="{FF2B5EF4-FFF2-40B4-BE49-F238E27FC236}">
                <a16:creationId xmlns:a16="http://schemas.microsoft.com/office/drawing/2014/main" id="{9398366B-F9B9-18AF-F9B9-872BB72E39E3}"/>
              </a:ext>
            </a:extLst>
          </p:cNvPr>
          <p:cNvCxnSpPr>
            <a:cxnSpLocks/>
            <a:stCxn id="50" idx="2"/>
            <a:endCxn id="70" idx="0"/>
          </p:cNvCxnSpPr>
          <p:nvPr/>
        </p:nvCxnSpPr>
        <p:spPr>
          <a:xfrm rot="5400000" flipH="1">
            <a:off x="5538090" y="1175993"/>
            <a:ext cx="144821" cy="3577338"/>
          </a:xfrm>
          <a:prstGeom prst="curvedConnector5">
            <a:avLst>
              <a:gd name="adj1" fmla="val -157850"/>
              <a:gd name="adj2" fmla="val 28461"/>
              <a:gd name="adj3" fmla="val 208807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or: Curved 213">
            <a:extLst>
              <a:ext uri="{FF2B5EF4-FFF2-40B4-BE49-F238E27FC236}">
                <a16:creationId xmlns:a16="http://schemas.microsoft.com/office/drawing/2014/main" id="{7A954FAD-D8B3-586C-2C97-E6660E89CAA2}"/>
              </a:ext>
            </a:extLst>
          </p:cNvPr>
          <p:cNvCxnSpPr>
            <a:cxnSpLocks/>
            <a:stCxn id="50" idx="2"/>
            <a:endCxn id="77" idx="0"/>
          </p:cNvCxnSpPr>
          <p:nvPr/>
        </p:nvCxnSpPr>
        <p:spPr>
          <a:xfrm rot="5400000" flipH="1">
            <a:off x="6515314" y="2153216"/>
            <a:ext cx="138118" cy="1629595"/>
          </a:xfrm>
          <a:prstGeom prst="curvedConnector5">
            <a:avLst>
              <a:gd name="adj1" fmla="val -165511"/>
              <a:gd name="adj2" fmla="val 62100"/>
              <a:gd name="adj3" fmla="val 162667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or: Curved 214">
            <a:extLst>
              <a:ext uri="{FF2B5EF4-FFF2-40B4-BE49-F238E27FC236}">
                <a16:creationId xmlns:a16="http://schemas.microsoft.com/office/drawing/2014/main" id="{34249C96-9C1A-5B1D-FB32-21D61F5B30C4}"/>
              </a:ext>
            </a:extLst>
          </p:cNvPr>
          <p:cNvCxnSpPr>
            <a:cxnSpLocks/>
            <a:stCxn id="50" idx="2"/>
            <a:endCxn id="76" idx="0"/>
          </p:cNvCxnSpPr>
          <p:nvPr/>
        </p:nvCxnSpPr>
        <p:spPr>
          <a:xfrm rot="5400000" flipH="1">
            <a:off x="6406656" y="2044558"/>
            <a:ext cx="138118" cy="1846910"/>
          </a:xfrm>
          <a:prstGeom prst="curvedConnector5">
            <a:avLst>
              <a:gd name="adj1" fmla="val -165511"/>
              <a:gd name="adj2" fmla="val 55389"/>
              <a:gd name="adj3" fmla="val 188379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or: Curved 215">
            <a:extLst>
              <a:ext uri="{FF2B5EF4-FFF2-40B4-BE49-F238E27FC236}">
                <a16:creationId xmlns:a16="http://schemas.microsoft.com/office/drawing/2014/main" id="{4B22527A-7CF9-5EE7-CE71-013482F97789}"/>
              </a:ext>
            </a:extLst>
          </p:cNvPr>
          <p:cNvCxnSpPr>
            <a:cxnSpLocks/>
            <a:stCxn id="50" idx="2"/>
            <a:endCxn id="75" idx="0"/>
          </p:cNvCxnSpPr>
          <p:nvPr/>
        </p:nvCxnSpPr>
        <p:spPr>
          <a:xfrm rot="5400000" flipH="1">
            <a:off x="6222902" y="1860804"/>
            <a:ext cx="138118" cy="2214419"/>
          </a:xfrm>
          <a:prstGeom prst="curvedConnector5">
            <a:avLst>
              <a:gd name="adj1" fmla="val -165511"/>
              <a:gd name="adj2" fmla="val 45274"/>
              <a:gd name="adj3" fmla="val 181951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or: Curved 216">
            <a:extLst>
              <a:ext uri="{FF2B5EF4-FFF2-40B4-BE49-F238E27FC236}">
                <a16:creationId xmlns:a16="http://schemas.microsoft.com/office/drawing/2014/main" id="{C7AAA96F-4298-9B1A-C22F-0E9DA045C3B9}"/>
              </a:ext>
            </a:extLst>
          </p:cNvPr>
          <p:cNvCxnSpPr>
            <a:cxnSpLocks/>
            <a:stCxn id="50" idx="2"/>
            <a:endCxn id="74" idx="0"/>
          </p:cNvCxnSpPr>
          <p:nvPr/>
        </p:nvCxnSpPr>
        <p:spPr>
          <a:xfrm rot="5400000" flipH="1">
            <a:off x="6114244" y="1752146"/>
            <a:ext cx="138118" cy="2431734"/>
          </a:xfrm>
          <a:prstGeom prst="curvedConnector5">
            <a:avLst>
              <a:gd name="adj1" fmla="val -165511"/>
              <a:gd name="adj2" fmla="val 42046"/>
              <a:gd name="adj3" fmla="val 188380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or: Curved 230">
            <a:extLst>
              <a:ext uri="{FF2B5EF4-FFF2-40B4-BE49-F238E27FC236}">
                <a16:creationId xmlns:a16="http://schemas.microsoft.com/office/drawing/2014/main" id="{E677225F-B8A5-B613-8EC0-6FA8D353E167}"/>
              </a:ext>
            </a:extLst>
          </p:cNvPr>
          <p:cNvCxnSpPr>
            <a:cxnSpLocks/>
            <a:stCxn id="50" idx="2"/>
            <a:endCxn id="81" idx="0"/>
          </p:cNvCxnSpPr>
          <p:nvPr/>
        </p:nvCxnSpPr>
        <p:spPr>
          <a:xfrm rot="5400000">
            <a:off x="5842601" y="1789051"/>
            <a:ext cx="308549" cy="2804591"/>
          </a:xfrm>
          <a:prstGeom prst="curvedConnector3">
            <a:avLst>
              <a:gd name="adj1" fmla="val 50000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or: Curved 231">
            <a:extLst>
              <a:ext uri="{FF2B5EF4-FFF2-40B4-BE49-F238E27FC236}">
                <a16:creationId xmlns:a16="http://schemas.microsoft.com/office/drawing/2014/main" id="{48F42AA2-6948-9295-9D35-65FEDAAD2FA9}"/>
              </a:ext>
            </a:extLst>
          </p:cNvPr>
          <p:cNvCxnSpPr>
            <a:cxnSpLocks/>
            <a:stCxn id="50" idx="2"/>
            <a:endCxn id="80" idx="0"/>
          </p:cNvCxnSpPr>
          <p:nvPr/>
        </p:nvCxnSpPr>
        <p:spPr>
          <a:xfrm rot="5400000">
            <a:off x="5733943" y="1680393"/>
            <a:ext cx="308549" cy="3021906"/>
          </a:xfrm>
          <a:prstGeom prst="curvedConnector3">
            <a:avLst>
              <a:gd name="adj1" fmla="val 50000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or: Curved 232">
            <a:extLst>
              <a:ext uri="{FF2B5EF4-FFF2-40B4-BE49-F238E27FC236}">
                <a16:creationId xmlns:a16="http://schemas.microsoft.com/office/drawing/2014/main" id="{F896FD07-D22B-368C-473C-C562DEAB233E}"/>
              </a:ext>
            </a:extLst>
          </p:cNvPr>
          <p:cNvCxnSpPr>
            <a:cxnSpLocks/>
            <a:stCxn id="50" idx="2"/>
            <a:endCxn id="79" idx="0"/>
          </p:cNvCxnSpPr>
          <p:nvPr/>
        </p:nvCxnSpPr>
        <p:spPr>
          <a:xfrm rot="5400000">
            <a:off x="5561187" y="1507637"/>
            <a:ext cx="308549" cy="3367418"/>
          </a:xfrm>
          <a:prstGeom prst="curvedConnector3">
            <a:avLst>
              <a:gd name="adj1" fmla="val 50000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or: Curved 233">
            <a:extLst>
              <a:ext uri="{FF2B5EF4-FFF2-40B4-BE49-F238E27FC236}">
                <a16:creationId xmlns:a16="http://schemas.microsoft.com/office/drawing/2014/main" id="{7C845A7E-F1D5-8D96-9178-21811593449C}"/>
              </a:ext>
            </a:extLst>
          </p:cNvPr>
          <p:cNvCxnSpPr>
            <a:cxnSpLocks/>
            <a:stCxn id="50" idx="2"/>
            <a:endCxn id="78" idx="0"/>
          </p:cNvCxnSpPr>
          <p:nvPr/>
        </p:nvCxnSpPr>
        <p:spPr>
          <a:xfrm rot="5400000">
            <a:off x="5452530" y="1398980"/>
            <a:ext cx="308549" cy="3584733"/>
          </a:xfrm>
          <a:prstGeom prst="curvedConnector3">
            <a:avLst>
              <a:gd name="adj1" fmla="val 55755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or: Curved 243">
            <a:extLst>
              <a:ext uri="{FF2B5EF4-FFF2-40B4-BE49-F238E27FC236}">
                <a16:creationId xmlns:a16="http://schemas.microsoft.com/office/drawing/2014/main" id="{A0B7AB43-0C49-6A7C-F778-1B7626094314}"/>
              </a:ext>
            </a:extLst>
          </p:cNvPr>
          <p:cNvCxnSpPr>
            <a:cxnSpLocks/>
            <a:stCxn id="50" idx="2"/>
            <a:endCxn id="85" idx="0"/>
          </p:cNvCxnSpPr>
          <p:nvPr/>
        </p:nvCxnSpPr>
        <p:spPr>
          <a:xfrm rot="5400000">
            <a:off x="6426379" y="2372957"/>
            <a:ext cx="308677" cy="1636907"/>
          </a:xfrm>
          <a:prstGeom prst="curvedConnector3">
            <a:avLst>
              <a:gd name="adj1" fmla="val 50000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or: Curved 244">
            <a:extLst>
              <a:ext uri="{FF2B5EF4-FFF2-40B4-BE49-F238E27FC236}">
                <a16:creationId xmlns:a16="http://schemas.microsoft.com/office/drawing/2014/main" id="{CF86AC41-CB84-6861-EAF3-4A92479D969C}"/>
              </a:ext>
            </a:extLst>
          </p:cNvPr>
          <p:cNvCxnSpPr>
            <a:cxnSpLocks/>
            <a:stCxn id="50" idx="2"/>
            <a:endCxn id="84" idx="0"/>
          </p:cNvCxnSpPr>
          <p:nvPr/>
        </p:nvCxnSpPr>
        <p:spPr>
          <a:xfrm rot="5400000">
            <a:off x="6317721" y="2264299"/>
            <a:ext cx="308677" cy="1854222"/>
          </a:xfrm>
          <a:prstGeom prst="curvedConnector3">
            <a:avLst>
              <a:gd name="adj1" fmla="val 50000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or: Curved 245">
            <a:extLst>
              <a:ext uri="{FF2B5EF4-FFF2-40B4-BE49-F238E27FC236}">
                <a16:creationId xmlns:a16="http://schemas.microsoft.com/office/drawing/2014/main" id="{F9841533-01D0-DC51-A2DA-D086A7D215D0}"/>
              </a:ext>
            </a:extLst>
          </p:cNvPr>
          <p:cNvCxnSpPr>
            <a:cxnSpLocks/>
            <a:stCxn id="50" idx="2"/>
            <a:endCxn id="83" idx="0"/>
          </p:cNvCxnSpPr>
          <p:nvPr/>
        </p:nvCxnSpPr>
        <p:spPr>
          <a:xfrm rot="5400000">
            <a:off x="6134963" y="2085083"/>
            <a:ext cx="312218" cy="2216196"/>
          </a:xfrm>
          <a:prstGeom prst="curvedConnector3">
            <a:avLst>
              <a:gd name="adj1" fmla="val 50000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or: Curved 246">
            <a:extLst>
              <a:ext uri="{FF2B5EF4-FFF2-40B4-BE49-F238E27FC236}">
                <a16:creationId xmlns:a16="http://schemas.microsoft.com/office/drawing/2014/main" id="{50EFD641-FBD0-8DC0-7815-25DE2349418C}"/>
              </a:ext>
            </a:extLst>
          </p:cNvPr>
          <p:cNvCxnSpPr>
            <a:cxnSpLocks/>
            <a:stCxn id="50" idx="2"/>
            <a:endCxn id="82" idx="0"/>
          </p:cNvCxnSpPr>
          <p:nvPr/>
        </p:nvCxnSpPr>
        <p:spPr>
          <a:xfrm rot="5400000">
            <a:off x="6026306" y="1976426"/>
            <a:ext cx="312218" cy="2433511"/>
          </a:xfrm>
          <a:prstGeom prst="curvedConnector3">
            <a:avLst>
              <a:gd name="adj1" fmla="val 50000"/>
            </a:avLst>
          </a:prstGeom>
          <a:ln w="3175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41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9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1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3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6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8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1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4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3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6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6E2D2-AA73-395E-9EC9-E7EEE54D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2C59516E-97BA-711F-A82D-3EF4AD235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F3FFBE86-31FB-3EEE-CCAA-083356138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1489427-728C-B0B9-0751-67AFA0529479}"/>
              </a:ext>
            </a:extLst>
          </p:cNvPr>
          <p:cNvGraphicFramePr>
            <a:graphicFrameLocks/>
          </p:cNvGraphicFramePr>
          <p:nvPr/>
        </p:nvGraphicFramePr>
        <p:xfrm>
          <a:off x="-36823" y="1690717"/>
          <a:ext cx="4098704" cy="482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49E34FE-1ADA-85DD-74C8-0589173F9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041107"/>
              </p:ext>
            </p:extLst>
          </p:nvPr>
        </p:nvGraphicFramePr>
        <p:xfrm>
          <a:off x="4016012" y="1674966"/>
          <a:ext cx="4157890" cy="517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AB07983-955F-1E54-5EB6-E04F09204D46}"/>
              </a:ext>
            </a:extLst>
          </p:cNvPr>
          <p:cNvGraphicFramePr>
            <a:graphicFrameLocks/>
          </p:cNvGraphicFramePr>
          <p:nvPr/>
        </p:nvGraphicFramePr>
        <p:xfrm>
          <a:off x="8125551" y="1690642"/>
          <a:ext cx="4157890" cy="482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56BEE163-C327-DA93-2CE2-190D8384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64" y="637762"/>
            <a:ext cx="10909423" cy="900131"/>
          </a:xfrm>
        </p:spPr>
        <p:txBody>
          <a:bodyPr anchor="t">
            <a:normAutofit fontScale="90000"/>
          </a:bodyPr>
          <a:lstStyle/>
          <a:p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Flash SSD vs Optane </a:t>
            </a:r>
            <a:r>
              <a:rPr lang="en-GB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: Cold-start Latency at Scale</a:t>
            </a:r>
            <a:endParaRPr lang="en-US" sz="40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8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3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3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300"/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300"/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/>
        </p:bldSub>
      </p:bldGraphic>
      <p:bldGraphic spid="16" grpId="0" uiExpand="1">
        <p:bldSub>
          <a:bldChart bld="series"/>
        </p:bldSub>
      </p:bldGraphic>
      <p:bldGraphic spid="18" grpId="0" uiExpand="1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6E2D2-AA73-395E-9EC9-E7EEE54D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2C59516E-97BA-711F-A82D-3EF4AD235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F3FFBE86-31FB-3EEE-CCAA-083356138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1489427-728C-B0B9-0751-67AFA0529479}"/>
              </a:ext>
            </a:extLst>
          </p:cNvPr>
          <p:cNvGraphicFramePr>
            <a:graphicFrameLocks/>
          </p:cNvGraphicFramePr>
          <p:nvPr/>
        </p:nvGraphicFramePr>
        <p:xfrm>
          <a:off x="-36823" y="1690717"/>
          <a:ext cx="4098704" cy="482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49E34FE-1ADA-85DD-74C8-0589173F9279}"/>
              </a:ext>
            </a:extLst>
          </p:cNvPr>
          <p:cNvGraphicFramePr>
            <a:graphicFrameLocks/>
          </p:cNvGraphicFramePr>
          <p:nvPr/>
        </p:nvGraphicFramePr>
        <p:xfrm>
          <a:off x="4016012" y="1674966"/>
          <a:ext cx="4157890" cy="517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AB07983-955F-1E54-5EB6-E04F09204D46}"/>
              </a:ext>
            </a:extLst>
          </p:cNvPr>
          <p:cNvGraphicFramePr>
            <a:graphicFrameLocks/>
          </p:cNvGraphicFramePr>
          <p:nvPr/>
        </p:nvGraphicFramePr>
        <p:xfrm>
          <a:off x="8125551" y="1690642"/>
          <a:ext cx="4157890" cy="482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56BEE163-C327-DA93-2CE2-190D8384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64" y="637762"/>
            <a:ext cx="10909423" cy="900131"/>
          </a:xfrm>
        </p:spPr>
        <p:txBody>
          <a:bodyPr anchor="t">
            <a:normAutofit fontScale="90000"/>
          </a:bodyPr>
          <a:lstStyle/>
          <a:p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Flash SSD vs Optane </a:t>
            </a:r>
            <a:r>
              <a:rPr lang="en-GB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: Cold-start Latency at Scale</a:t>
            </a:r>
            <a:endParaRPr lang="en-US" sz="40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BCA19A-8186-5949-09D4-C4C1D6E8DA0F}"/>
              </a:ext>
            </a:extLst>
          </p:cNvPr>
          <p:cNvSpPr/>
          <p:nvPr/>
        </p:nvSpPr>
        <p:spPr>
          <a:xfrm>
            <a:off x="8279" y="1688641"/>
            <a:ext cx="12164172" cy="5169359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C87F1-EC22-327E-EF72-D90534DE826C}"/>
              </a:ext>
            </a:extLst>
          </p:cNvPr>
          <p:cNvSpPr/>
          <p:nvPr/>
        </p:nvSpPr>
        <p:spPr>
          <a:xfrm>
            <a:off x="-2776770" y="3655548"/>
            <a:ext cx="17755738" cy="1584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Read BW severely affects scalability of cold invocations.</a:t>
            </a:r>
          </a:p>
          <a:p>
            <a:pPr marL="342900" indent="-342900" algn="ctr">
              <a:buFontTx/>
              <a:buChar char="-"/>
            </a:pP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</a:t>
            </a:r>
            <a:r>
              <a:rPr lang="en-US" sz="24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enables scaling to 2× - 4× </a:t>
            </a:r>
            <a:r>
              <a:rPr lang="el-GR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μ</a:t>
            </a: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VMs in parallel, each running ~8× faster.</a:t>
            </a:r>
            <a:endParaRPr lang="en-GB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1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7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7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7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6E2D2-AA73-395E-9EC9-E7EEE54D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2C59516E-97BA-711F-A82D-3EF4AD235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F3FFBE86-31FB-3EEE-CCAA-083356138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1489427-728C-B0B9-0751-67AFA0529479}"/>
              </a:ext>
            </a:extLst>
          </p:cNvPr>
          <p:cNvGraphicFramePr>
            <a:graphicFrameLocks/>
          </p:cNvGraphicFramePr>
          <p:nvPr/>
        </p:nvGraphicFramePr>
        <p:xfrm>
          <a:off x="-36823" y="1690717"/>
          <a:ext cx="4098704" cy="482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49E34FE-1ADA-85DD-74C8-0589173F9279}"/>
              </a:ext>
            </a:extLst>
          </p:cNvPr>
          <p:cNvGraphicFramePr>
            <a:graphicFrameLocks/>
          </p:cNvGraphicFramePr>
          <p:nvPr/>
        </p:nvGraphicFramePr>
        <p:xfrm>
          <a:off x="4016012" y="1676660"/>
          <a:ext cx="4157890" cy="517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AB07983-955F-1E54-5EB6-E04F09204D46}"/>
              </a:ext>
            </a:extLst>
          </p:cNvPr>
          <p:cNvGraphicFramePr>
            <a:graphicFrameLocks/>
          </p:cNvGraphicFramePr>
          <p:nvPr/>
        </p:nvGraphicFramePr>
        <p:xfrm>
          <a:off x="8125551" y="1690642"/>
          <a:ext cx="4157890" cy="482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9CCC30BF-1D92-6F37-8B22-41618202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1" y="583972"/>
            <a:ext cx="10126498" cy="900131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</a:t>
            </a:r>
            <a:r>
              <a:rPr lang="en-US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vs Optane DCPM: Cold-start at Scale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0ECBF6-B158-07F0-7C68-41098BA2ACCE}"/>
              </a:ext>
            </a:extLst>
          </p:cNvPr>
          <p:cNvSpPr txBox="1"/>
          <p:nvPr/>
        </p:nvSpPr>
        <p:spPr>
          <a:xfrm>
            <a:off x="4567496" y="2241247"/>
            <a:ext cx="309369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Yang et al – FAST'20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Izraelevitz</a:t>
            </a:r>
            <a:r>
              <a:rPr lang="en-US" sz="24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 et al – </a:t>
            </a:r>
            <a:r>
              <a:rPr lang="en-US" sz="2400" dirty="0" err="1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arXiv</a:t>
            </a:r>
            <a:r>
              <a:rPr lang="en-US" sz="24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: 1903.05714</a:t>
            </a:r>
            <a:endParaRPr lang="en-US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6C5B0-CBFC-9832-BEE1-CF66ED6DB291}"/>
              </a:ext>
            </a:extLst>
          </p:cNvPr>
          <p:cNvSpPr txBox="1"/>
          <p:nvPr/>
        </p:nvSpPr>
        <p:spPr>
          <a:xfrm>
            <a:off x="702074" y="2244443"/>
            <a:ext cx="257683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DCPM: 6.8 GB/s</a:t>
            </a:r>
          </a:p>
          <a:p>
            <a:r>
              <a:rPr lang="en-US" sz="24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NVMe</a:t>
            </a:r>
            <a:r>
              <a:rPr lang="en-US" sz="24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: 2.2 GB/s</a:t>
            </a:r>
            <a:endParaRPr lang="en-US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9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3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3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/>
        </p:bldSub>
      </p:bldGraphic>
      <p:bldGraphic spid="16" grpId="0" uiExpand="1">
        <p:bldSub>
          <a:bldChart bld="series"/>
        </p:bldSub>
      </p:bldGraphic>
      <p:bldGraphic spid="18" grpId="0" uiExpand="1">
        <p:bldSub>
          <a:bldChart bld="series"/>
        </p:bldSub>
      </p:bldGraphic>
      <p:bldP spid="2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6E2D2-AA73-395E-9EC9-E7EEE54D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2C59516E-97BA-711F-A82D-3EF4AD235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F3FFBE86-31FB-3EEE-CCAA-083356138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1489427-728C-B0B9-0751-67AFA0529479}"/>
              </a:ext>
            </a:extLst>
          </p:cNvPr>
          <p:cNvGraphicFramePr>
            <a:graphicFrameLocks/>
          </p:cNvGraphicFramePr>
          <p:nvPr/>
        </p:nvGraphicFramePr>
        <p:xfrm>
          <a:off x="-36823" y="1690717"/>
          <a:ext cx="4098704" cy="482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49E34FE-1ADA-85DD-74C8-0589173F9279}"/>
              </a:ext>
            </a:extLst>
          </p:cNvPr>
          <p:cNvGraphicFramePr>
            <a:graphicFrameLocks/>
          </p:cNvGraphicFramePr>
          <p:nvPr/>
        </p:nvGraphicFramePr>
        <p:xfrm>
          <a:off x="4016012" y="1676660"/>
          <a:ext cx="4157890" cy="517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AB07983-955F-1E54-5EB6-E04F09204D46}"/>
              </a:ext>
            </a:extLst>
          </p:cNvPr>
          <p:cNvGraphicFramePr>
            <a:graphicFrameLocks/>
          </p:cNvGraphicFramePr>
          <p:nvPr/>
        </p:nvGraphicFramePr>
        <p:xfrm>
          <a:off x="8125551" y="1690642"/>
          <a:ext cx="4157890" cy="482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9CCC30BF-1D92-6F37-8B22-41618202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1" y="583972"/>
            <a:ext cx="10126498" cy="900131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Optane </a:t>
            </a:r>
            <a:r>
              <a:rPr lang="en-US" sz="40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vs Optane DCPM: Cold-start at Scale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0ECBF6-B158-07F0-7C68-41098BA2ACCE}"/>
              </a:ext>
            </a:extLst>
          </p:cNvPr>
          <p:cNvSpPr txBox="1"/>
          <p:nvPr/>
        </p:nvSpPr>
        <p:spPr>
          <a:xfrm>
            <a:off x="4567496" y="2241247"/>
            <a:ext cx="309369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Yang et al – FAST'20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Izraelevitz</a:t>
            </a:r>
            <a:r>
              <a:rPr lang="en-US" sz="24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 et al – </a:t>
            </a:r>
            <a:r>
              <a:rPr lang="en-US" sz="2400" dirty="0" err="1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arXiv</a:t>
            </a:r>
            <a:r>
              <a:rPr lang="en-US" sz="24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: 1903.05714</a:t>
            </a:r>
            <a:endParaRPr lang="en-US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6C5B0-CBFC-9832-BEE1-CF66ED6DB291}"/>
              </a:ext>
            </a:extLst>
          </p:cNvPr>
          <p:cNvSpPr txBox="1"/>
          <p:nvPr/>
        </p:nvSpPr>
        <p:spPr>
          <a:xfrm>
            <a:off x="702074" y="2246158"/>
            <a:ext cx="257683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DCPM: 6.8 GB/s</a:t>
            </a:r>
          </a:p>
          <a:p>
            <a:r>
              <a:rPr lang="en-US" sz="24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NVMe</a:t>
            </a:r>
            <a:r>
              <a:rPr lang="en-US" sz="24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: 2.2 GB/s</a:t>
            </a:r>
            <a:endParaRPr lang="en-US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52EF6E-60BD-5A17-AF4A-CC2525DC70A8}"/>
              </a:ext>
            </a:extLst>
          </p:cNvPr>
          <p:cNvSpPr/>
          <p:nvPr/>
        </p:nvSpPr>
        <p:spPr>
          <a:xfrm>
            <a:off x="8279" y="1688641"/>
            <a:ext cx="12164172" cy="5169359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CE77CC-CEDD-7978-6C2F-33F0A011D4AD}"/>
              </a:ext>
            </a:extLst>
          </p:cNvPr>
          <p:cNvSpPr/>
          <p:nvPr/>
        </p:nvSpPr>
        <p:spPr>
          <a:xfrm>
            <a:off x="-2776770" y="3655548"/>
            <a:ext cx="17755738" cy="1584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Inherent characteristics of snapshot restoration at scale are not</a:t>
            </a:r>
          </a:p>
          <a:p>
            <a:pPr algn="ctr"/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aligned to the best programming practices for Persistent Memory.</a:t>
            </a:r>
            <a:endParaRPr lang="en-GB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3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More in the paper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80194-EA48-B629-304D-9449A50C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Further analysis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Warm invocations at scale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Disk readahead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EE81A-18D5-D8DE-C479-9CC1631F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6" descr="Text&#10;&#10;Description automatically generated">
            <a:extLst>
              <a:ext uri="{FF2B5EF4-FFF2-40B4-BE49-F238E27FC236}">
                <a16:creationId xmlns:a16="http://schemas.microsoft.com/office/drawing/2014/main" id="{663C8711-9BC5-483B-3376-A3C267A1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1" name="Graphic 4">
            <a:extLst>
              <a:ext uri="{FF2B5EF4-FFF2-40B4-BE49-F238E27FC236}">
                <a16:creationId xmlns:a16="http://schemas.microsoft.com/office/drawing/2014/main" id="{5C43042F-FEB2-128E-0257-1BD72AB58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Future 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80194-EA48-B629-304D-9449A50C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Experimentation on multi-NVDIMM setup</a:t>
            </a:r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Experimentation on multi-node setup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Model / Rules to decide on snapshot placement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E.g.: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Important Factors ?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Workload Characterization ?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Integration with an Orchestrator</a:t>
            </a:r>
            <a:endParaRPr lang="en-US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EE81A-18D5-D8DE-C479-9CC1631F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6" descr="Text&#10;&#10;Description automatically generated">
            <a:extLst>
              <a:ext uri="{FF2B5EF4-FFF2-40B4-BE49-F238E27FC236}">
                <a16:creationId xmlns:a16="http://schemas.microsoft.com/office/drawing/2014/main" id="{663C8711-9BC5-483B-3376-A3C267A1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1" name="Graphic 4">
            <a:extLst>
              <a:ext uri="{FF2B5EF4-FFF2-40B4-BE49-F238E27FC236}">
                <a16:creationId xmlns:a16="http://schemas.microsoft.com/office/drawing/2014/main" id="{5C43042F-FEB2-128E-0257-1BD72AB58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D921CA76-1858-7ACF-05AC-9E8592BA7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70549"/>
              </p:ext>
            </p:extLst>
          </p:nvPr>
        </p:nvGraphicFramePr>
        <p:xfrm>
          <a:off x="2068981" y="3617836"/>
          <a:ext cx="6896004" cy="1381760"/>
        </p:xfrm>
        <a:graphic>
          <a:graphicData uri="http://schemas.openxmlformats.org/drawingml/2006/table">
            <a:tbl>
              <a:tblPr firstRow="1" firstCol="1" lastCol="1">
                <a:tableStyleId>{9D7B26C5-4107-4FEC-AEDC-1716B250A1EF}</a:tableStyleId>
              </a:tblPr>
              <a:tblGrid>
                <a:gridCol w="1306225">
                  <a:extLst>
                    <a:ext uri="{9D8B030D-6E8A-4147-A177-3AD203B41FA5}">
                      <a16:colId xmlns:a16="http://schemas.microsoft.com/office/drawing/2014/main" val="3416225753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794605287"/>
                    </a:ext>
                  </a:extLst>
                </a:gridCol>
                <a:gridCol w="1395921">
                  <a:extLst>
                    <a:ext uri="{9D8B030D-6E8A-4147-A177-3AD203B41FA5}">
                      <a16:colId xmlns:a16="http://schemas.microsoft.com/office/drawing/2014/main" val="1356256789"/>
                    </a:ext>
                  </a:extLst>
                </a:gridCol>
                <a:gridCol w="1284605">
                  <a:extLst>
                    <a:ext uri="{9D8B030D-6E8A-4147-A177-3AD203B41FA5}">
                      <a16:colId xmlns:a16="http://schemas.microsoft.com/office/drawing/2014/main" val="2588278995"/>
                    </a:ext>
                  </a:extLst>
                </a:gridCol>
                <a:gridCol w="568643">
                  <a:extLst>
                    <a:ext uri="{9D8B030D-6E8A-4147-A177-3AD203B41FA5}">
                      <a16:colId xmlns:a16="http://schemas.microsoft.com/office/drawing/2014/main" val="2300067531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659332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Execution</a:t>
                      </a:r>
                    </a:p>
                    <a:p>
                      <a:pPr algn="ctr"/>
                      <a:r>
                        <a:rPr lang="en-GB" b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R/W Ratio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Invocation</a:t>
                      </a:r>
                    </a:p>
                    <a:p>
                      <a:pPr algn="ctr"/>
                      <a:r>
                        <a:rPr lang="en-GB" b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…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002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i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Workload 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short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read mostly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frequent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…</a:t>
                      </a:r>
                      <a:endParaRPr lang="en-GB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DCPM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70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i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Workload 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long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…</a:t>
                      </a:r>
                      <a:endParaRPr lang="en-GB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Flash SSD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97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2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D7BBF-5F7F-17B4-F325-B1C74DAB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Summary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4F05-A1A6-BE84-2149-40CFA04C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Cold starts:</a:t>
            </a:r>
          </a:p>
          <a:p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Snapshots improve performance but are still susceptible to cold start</a:t>
            </a:r>
          </a:p>
          <a:p>
            <a:pPr lvl="1"/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Storage I/O due to Page Faults</a:t>
            </a:r>
          </a:p>
          <a:p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Why not take advantage of modern storage hierarchy’s richness?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Modern devices bring cold-start latency close to warm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PMEM: opportunity for high consolidation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Newer storage media have their limits too (e.g., at scale)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Snapshot placement in resource allocation policies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1E57F195-B8A3-4D86-DE0D-1FEF5E877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503D3-06F6-9131-83B1-C74CDA1C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/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87719AE5-0B18-0144-6313-9B96D8D74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2AF72402-24D0-F5B9-E908-D572FE04B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79161"/>
              </p:ext>
            </p:extLst>
          </p:nvPr>
        </p:nvGraphicFramePr>
        <p:xfrm>
          <a:off x="2917348" y="2277681"/>
          <a:ext cx="5899469" cy="150876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266760">
                  <a:extLst>
                    <a:ext uri="{9D8B030D-6E8A-4147-A177-3AD203B41FA5}">
                      <a16:colId xmlns:a16="http://schemas.microsoft.com/office/drawing/2014/main" val="3416225753"/>
                    </a:ext>
                  </a:extLst>
                </a:gridCol>
                <a:gridCol w="1480249">
                  <a:extLst>
                    <a:ext uri="{9D8B030D-6E8A-4147-A177-3AD203B41FA5}">
                      <a16:colId xmlns:a16="http://schemas.microsoft.com/office/drawing/2014/main" val="794605287"/>
                    </a:ext>
                  </a:extLst>
                </a:gridCol>
                <a:gridCol w="2152460">
                  <a:extLst>
                    <a:ext uri="{9D8B030D-6E8A-4147-A177-3AD203B41FA5}">
                      <a16:colId xmlns:a16="http://schemas.microsoft.com/office/drawing/2014/main" val="2588278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Resource Utilization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002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Boot new instances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70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Keep instances warm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97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Snapshotting</a:t>
                      </a:r>
                      <a:endParaRPr lang="en-GB" i="1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/>
                          </a:solidFill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Storage I/O</a:t>
                      </a:r>
                      <a:endParaRPr lang="en-GB" sz="2000" dirty="0">
                        <a:solidFill>
                          <a:schemeClr val="accent2"/>
                        </a:solidFill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0072871"/>
                  </a:ext>
                </a:extLst>
              </a:tr>
            </a:tbl>
          </a:graphicData>
        </a:graphic>
      </p:graphicFrame>
      <p:pic>
        <p:nvPicPr>
          <p:cNvPr id="14" name="Graphic 13" descr="Close outline">
            <a:extLst>
              <a:ext uri="{FF2B5EF4-FFF2-40B4-BE49-F238E27FC236}">
                <a16:creationId xmlns:a16="http://schemas.microsoft.com/office/drawing/2014/main" id="{963AA317-33C1-D568-9026-E26ED2721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3331" y="2611652"/>
            <a:ext cx="444578" cy="444578"/>
          </a:xfrm>
          <a:prstGeom prst="rect">
            <a:avLst/>
          </a:prstGeom>
        </p:spPr>
      </p:pic>
      <p:pic>
        <p:nvPicPr>
          <p:cNvPr id="15" name="Graphic 14" descr="Close outline">
            <a:extLst>
              <a:ext uri="{FF2B5EF4-FFF2-40B4-BE49-F238E27FC236}">
                <a16:creationId xmlns:a16="http://schemas.microsoft.com/office/drawing/2014/main" id="{28FE2D7D-9780-B140-3703-511FBDE53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5140" y="2979001"/>
            <a:ext cx="444578" cy="444578"/>
          </a:xfrm>
          <a:prstGeom prst="rect">
            <a:avLst/>
          </a:prstGeom>
        </p:spPr>
      </p:pic>
      <p:pic>
        <p:nvPicPr>
          <p:cNvPr id="17" name="Graphic 16" descr="Checkmark outline">
            <a:extLst>
              <a:ext uri="{FF2B5EF4-FFF2-40B4-BE49-F238E27FC236}">
                <a16:creationId xmlns:a16="http://schemas.microsoft.com/office/drawing/2014/main" id="{6EBF3B37-C62D-594E-CFAD-D22A0BE7BD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0518" y="2611652"/>
            <a:ext cx="444579" cy="444579"/>
          </a:xfrm>
          <a:prstGeom prst="rect">
            <a:avLst/>
          </a:prstGeom>
        </p:spPr>
      </p:pic>
      <p:pic>
        <p:nvPicPr>
          <p:cNvPr id="18" name="Graphic 17" descr="Checkmark outline">
            <a:extLst>
              <a:ext uri="{FF2B5EF4-FFF2-40B4-BE49-F238E27FC236}">
                <a16:creationId xmlns:a16="http://schemas.microsoft.com/office/drawing/2014/main" id="{82917916-6026-3856-06AE-BB1A0B339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3330" y="2979000"/>
            <a:ext cx="444579" cy="444579"/>
          </a:xfrm>
          <a:prstGeom prst="rect">
            <a:avLst/>
          </a:prstGeom>
        </p:spPr>
      </p:pic>
      <p:pic>
        <p:nvPicPr>
          <p:cNvPr id="16" name="Graphic 15" descr="Checkmark outline">
            <a:extLst>
              <a:ext uri="{FF2B5EF4-FFF2-40B4-BE49-F238E27FC236}">
                <a16:creationId xmlns:a16="http://schemas.microsoft.com/office/drawing/2014/main" id="{02859A29-611B-CB13-37ED-EB1EE5C1D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79761" y="3346349"/>
            <a:ext cx="444579" cy="4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81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C100D-3F2A-ECD0-54F7-283B16F7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Cold Start: Killing Functions’ Performance</a:t>
            </a:r>
            <a:endParaRPr lang="en-US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87DA3-5059-D059-9F66-A0874EE1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91923EE-4662-059A-CD48-999B1DDD3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4" name="Graphic 4">
            <a:extLst>
              <a:ext uri="{FF2B5EF4-FFF2-40B4-BE49-F238E27FC236}">
                <a16:creationId xmlns:a16="http://schemas.microsoft.com/office/drawing/2014/main" id="{94EC848D-6B87-F8FD-E15E-9B4FA1CFF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CD9D1C-EFB7-262B-8E7B-1E948D8980FF}"/>
              </a:ext>
            </a:extLst>
          </p:cNvPr>
          <p:cNvSpPr txBox="1"/>
          <p:nvPr/>
        </p:nvSpPr>
        <p:spPr>
          <a:xfrm>
            <a:off x="6093960" y="1698214"/>
            <a:ext cx="6087727" cy="19005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Boot &amp; initialize a new function instance?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~50% of apps run for &lt;= 670ms on avg </a:t>
            </a:r>
            <a:r>
              <a:rPr lang="en-US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~90% of apps run for &lt;= 10s on avg </a:t>
            </a:r>
            <a:r>
              <a:rPr lang="en-US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Functions are short-lived</a:t>
            </a:r>
          </a:p>
        </p:txBody>
      </p:sp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6F002B4-487D-C42E-8826-3AFB97E5C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" y="2848278"/>
            <a:ext cx="1408941" cy="374734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EFFCC9D4-4D9C-52C7-3569-4D3649C0D6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30" y="2098511"/>
            <a:ext cx="5606256" cy="41530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8CFABA-9DB9-A5DF-EF9A-6E07B6319A25}"/>
              </a:ext>
            </a:extLst>
          </p:cNvPr>
          <p:cNvSpPr txBox="1"/>
          <p:nvPr/>
        </p:nvSpPr>
        <p:spPr>
          <a:xfrm>
            <a:off x="6103776" y="6078540"/>
            <a:ext cx="60877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aseline="300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1</a:t>
            </a:r>
            <a:r>
              <a:rPr lang="en-US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 </a:t>
            </a:r>
            <a:r>
              <a:rPr lang="en-US" dirty="0" err="1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Shahrad</a:t>
            </a:r>
            <a:r>
              <a:rPr lang="en-US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 </a:t>
            </a: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et al – ATC 20: Azure Functions trace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50BD2-2E27-3278-7CD0-339887561023}"/>
              </a:ext>
            </a:extLst>
          </p:cNvPr>
          <p:cNvSpPr txBox="1"/>
          <p:nvPr/>
        </p:nvSpPr>
        <p:spPr>
          <a:xfrm>
            <a:off x="1010308" y="1903197"/>
            <a:ext cx="193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poor performance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5EF7018-18BE-1FB6-EC35-0A4F95D5C440}"/>
              </a:ext>
            </a:extLst>
          </p:cNvPr>
          <p:cNvCxnSpPr>
            <a:cxnSpLocks/>
            <a:endCxn id="3" idx="2"/>
          </p:cNvCxnSpPr>
          <p:nvPr/>
        </p:nvCxnSpPr>
        <p:spPr>
          <a:xfrm rot="5400000" flipH="1" flipV="1">
            <a:off x="1459372" y="2296518"/>
            <a:ext cx="541792" cy="493814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5F1236B-F58E-ED50-9B4E-2BA5FBFA0604}"/>
              </a:ext>
            </a:extLst>
          </p:cNvPr>
          <p:cNvSpPr txBox="1"/>
          <p:nvPr/>
        </p:nvSpPr>
        <p:spPr>
          <a:xfrm>
            <a:off x="4620575" y="3617969"/>
            <a:ext cx="7575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Booting function instances is too expensive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79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6" grpId="0"/>
      <p:bldP spid="3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42127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44295-6A40-BA06-3FDC-618A35FF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91" y="637762"/>
            <a:ext cx="10305056" cy="33202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Questions?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1990" cy="2691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27320-EA79-3936-2DB3-3AE4AD5A5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48" y="4551701"/>
            <a:ext cx="10804189" cy="118531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cs typeface="Calibri" panose="020F0502020204030204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AF38050-349B-9BAB-36AE-B3807BC9E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9" name="Graphic 4">
            <a:extLst>
              <a:ext uri="{FF2B5EF4-FFF2-40B4-BE49-F238E27FC236}">
                <a16:creationId xmlns:a16="http://schemas.microsoft.com/office/drawing/2014/main" id="{F2FBBE0D-FE3F-8444-8EA8-11D80B062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C100D-3F2A-ECD0-54F7-283B16F7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Cold Start vs Resource Utilization</a:t>
            </a:r>
            <a:endParaRPr lang="en-US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87DA3-5059-D059-9F66-A0874EE1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6" descr="Text&#10;&#10;Description automatically generated">
            <a:extLst>
              <a:ext uri="{FF2B5EF4-FFF2-40B4-BE49-F238E27FC236}">
                <a16:creationId xmlns:a16="http://schemas.microsoft.com/office/drawing/2014/main" id="{191923EE-4662-059A-CD48-999B1DDD3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4" name="Graphic 4">
            <a:extLst>
              <a:ext uri="{FF2B5EF4-FFF2-40B4-BE49-F238E27FC236}">
                <a16:creationId xmlns:a16="http://schemas.microsoft.com/office/drawing/2014/main" id="{94EC848D-6B87-F8FD-E15E-9B4FA1CFF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CD9D1C-EFB7-262B-8E7B-1E948D8980FF}"/>
              </a:ext>
            </a:extLst>
          </p:cNvPr>
          <p:cNvSpPr txBox="1"/>
          <p:nvPr/>
        </p:nvSpPr>
        <p:spPr>
          <a:xfrm>
            <a:off x="6093960" y="1698214"/>
            <a:ext cx="6087727" cy="43011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Boot &amp; initialize a new function instance?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~50% of apps run for &lt;= 670ms on avg </a:t>
            </a:r>
            <a:r>
              <a:rPr lang="en-US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~90% of apps run for &lt;= 10s on avg </a:t>
            </a:r>
            <a:r>
              <a:rPr lang="en-US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Functions are short-lived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Keep them warm?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~81% of apps invoked more rarely than once per minute </a:t>
            </a:r>
            <a:r>
              <a:rPr lang="en-US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~45% of apps invoked more rarely than once per hour </a:t>
            </a:r>
            <a:r>
              <a:rPr lang="en-US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  <a:sym typeface="Wingdings" panose="05000000000000000000" pitchFamily="2" charset="2"/>
              </a:rPr>
              <a:t> Functions are invoked infrequently</a:t>
            </a:r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6F002B4-487D-C42E-8826-3AFB97E5C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" y="2848278"/>
            <a:ext cx="1408941" cy="374734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EFFCC9D4-4D9C-52C7-3569-4D3649C0D6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30" y="2098511"/>
            <a:ext cx="5606256" cy="4153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17CA38-F325-D163-A85B-DF67969F1093}"/>
              </a:ext>
            </a:extLst>
          </p:cNvPr>
          <p:cNvSpPr txBox="1"/>
          <p:nvPr/>
        </p:nvSpPr>
        <p:spPr>
          <a:xfrm>
            <a:off x="6103776" y="6078540"/>
            <a:ext cx="60877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aseline="300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1</a:t>
            </a:r>
            <a:r>
              <a:rPr lang="en-US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 </a:t>
            </a:r>
            <a:r>
              <a:rPr lang="en-US" dirty="0" err="1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Shahrad</a:t>
            </a:r>
            <a:r>
              <a:rPr lang="en-US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 </a:t>
            </a: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et al – ATC 20: Azure Functions trace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4E99D33-2597-CB69-EADA-BCCA4A318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32" y="5432728"/>
            <a:ext cx="1526967" cy="11728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3DEB2B-6E0D-E950-B391-64738977C8E4}"/>
              </a:ext>
            </a:extLst>
          </p:cNvPr>
          <p:cNvSpPr txBox="1"/>
          <p:nvPr/>
        </p:nvSpPr>
        <p:spPr>
          <a:xfrm>
            <a:off x="1010308" y="1903197"/>
            <a:ext cx="193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poor performance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81D0479D-99FD-6593-3626-38ACA5C23BBC}"/>
              </a:ext>
            </a:extLst>
          </p:cNvPr>
          <p:cNvCxnSpPr>
            <a:cxnSpLocks/>
            <a:endCxn id="17" idx="2"/>
          </p:cNvCxnSpPr>
          <p:nvPr/>
        </p:nvCxnSpPr>
        <p:spPr>
          <a:xfrm rot="5400000" flipH="1" flipV="1">
            <a:off x="1459372" y="2296518"/>
            <a:ext cx="541792" cy="493814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F00995-7B4A-994E-70B7-2A480809510F}"/>
              </a:ext>
            </a:extLst>
          </p:cNvPr>
          <p:cNvSpPr txBox="1"/>
          <p:nvPr/>
        </p:nvSpPr>
        <p:spPr>
          <a:xfrm>
            <a:off x="2304283" y="3983648"/>
            <a:ext cx="104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resources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wasted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53B62BFB-F36B-FD01-D9A8-E11637DE9C4E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rot="5400000" flipH="1" flipV="1">
            <a:off x="2425098" y="5030998"/>
            <a:ext cx="802749" cy="713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8EE573-30F3-1FCD-10D3-4A0F7779241D}"/>
              </a:ext>
            </a:extLst>
          </p:cNvPr>
          <p:cNvSpPr txBox="1"/>
          <p:nvPr/>
        </p:nvSpPr>
        <p:spPr>
          <a:xfrm>
            <a:off x="3525668" y="3597421"/>
            <a:ext cx="8668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Keeping function instances warm is too expensive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56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C100D-3F2A-ECD0-54F7-283B16F7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Cold Start: </a:t>
            </a:r>
            <a:r>
              <a:rPr lang="el-GR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μ</a:t>
            </a:r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VM Snapshots to the Rescue</a:t>
            </a:r>
            <a:endParaRPr lang="en-US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picture containing sword, weapon&#10;&#10;Description automatically generated">
            <a:extLst>
              <a:ext uri="{FF2B5EF4-FFF2-40B4-BE49-F238E27FC236}">
                <a16:creationId xmlns:a16="http://schemas.microsoft.com/office/drawing/2014/main" id="{20B842B7-2F7F-18DC-109A-654283012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12" y="5657567"/>
            <a:ext cx="3241005" cy="946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01364-5D77-ADC3-F2E1-08B109262390}"/>
              </a:ext>
            </a:extLst>
          </p:cNvPr>
          <p:cNvSpPr txBox="1"/>
          <p:nvPr/>
        </p:nvSpPr>
        <p:spPr>
          <a:xfrm>
            <a:off x="7962471" y="1790302"/>
            <a:ext cx="418483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Du et al – ASPLOS'20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Ustiugov</a:t>
            </a:r>
            <a:r>
              <a:rPr lang="en-US" sz="2000" dirty="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 et al</a:t>
            </a: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 – ASPLOS’21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Tan et al – arXiv:2109.13319, 2021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Implemented in Firecracker</a:t>
            </a:r>
            <a:r>
              <a:rPr lang="en-US" sz="2000" b="1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</a:t>
            </a:r>
            <a:endParaRPr lang="en-US" sz="2000" dirty="0">
              <a:latin typeface="Dreaming Outloud Pro" panose="03050502040302030504" pitchFamily="66" charset="0"/>
              <a:ea typeface="+mn-lt"/>
              <a:cs typeface="Dreaming Outloud Pro" panose="030505020403020305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D8776-A166-9DE3-9681-8CA75EFF6C27}"/>
              </a:ext>
            </a:extLst>
          </p:cNvPr>
          <p:cNvSpPr txBox="1"/>
          <p:nvPr/>
        </p:nvSpPr>
        <p:spPr>
          <a:xfrm>
            <a:off x="3741936" y="6654376"/>
            <a:ext cx="820513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baseline="3000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1</a:t>
            </a:r>
            <a:r>
              <a:rPr lang="en-US" sz="100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 </a:t>
            </a:r>
            <a:r>
              <a:rPr lang="en-US" sz="100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  <a:hlinkClick r:id="rId5"/>
              </a:rPr>
              <a:t>https://github.com/firecracker-microvm/firecracker/blob/b6d6f712131e4e746f603c4562de7fea8a318a02/docs/snapshotting/snapshot-support.md</a:t>
            </a:r>
            <a:r>
              <a:rPr lang="en-US" sz="1000">
                <a:latin typeface="Dreaming Outloud Pro" panose="03050502040302030504" pitchFamily="66" charset="0"/>
                <a:ea typeface="+mn-lt"/>
                <a:cs typeface="Dreaming Outloud Pro" panose="03050502040302030504" pitchFamily="66" charset="0"/>
              </a:rPr>
              <a:t> </a:t>
            </a:r>
            <a:endParaRPr lang="en-US" sz="100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E0DEF-0258-3F7E-DF87-142C702C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pic>
        <p:nvPicPr>
          <p:cNvPr id="13" name="Picture 6" descr="Text&#10;&#10;Description automatically generated">
            <a:extLst>
              <a:ext uri="{FF2B5EF4-FFF2-40B4-BE49-F238E27FC236}">
                <a16:creationId xmlns:a16="http://schemas.microsoft.com/office/drawing/2014/main" id="{919DA9C6-0262-93E2-EF95-2B733FC37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4" name="Graphic 4">
            <a:extLst>
              <a:ext uri="{FF2B5EF4-FFF2-40B4-BE49-F238E27FC236}">
                <a16:creationId xmlns:a16="http://schemas.microsoft.com/office/drawing/2014/main" id="{AF5C97B4-358B-D9AC-DD10-759705289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D45E6F7-2C59-7128-7302-DBE78EFDFA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76" y="5732345"/>
            <a:ext cx="2476500" cy="5715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56D98B-506F-B34E-FA44-9F8857C3E239}"/>
              </a:ext>
            </a:extLst>
          </p:cNvPr>
          <p:cNvCxnSpPr/>
          <p:nvPr/>
        </p:nvCxnSpPr>
        <p:spPr>
          <a:xfrm>
            <a:off x="6562725" y="4809455"/>
            <a:ext cx="955675" cy="10395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C98E1D-75CC-E64D-23A5-C8835DF35DC2}"/>
              </a:ext>
            </a:extLst>
          </p:cNvPr>
          <p:cNvCxnSpPr>
            <a:cxnSpLocks/>
          </p:cNvCxnSpPr>
          <p:nvPr/>
        </p:nvCxnSpPr>
        <p:spPr>
          <a:xfrm flipH="1">
            <a:off x="9766300" y="4809455"/>
            <a:ext cx="984377" cy="100278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D445DD-ED69-F601-DC41-FAB14F4AB5B3}"/>
              </a:ext>
            </a:extLst>
          </p:cNvPr>
          <p:cNvSpPr txBox="1"/>
          <p:nvPr/>
        </p:nvSpPr>
        <p:spPr>
          <a:xfrm>
            <a:off x="7056878" y="5021432"/>
            <a:ext cx="31883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Firecracker dumps guest physical</a:t>
            </a:r>
          </a:p>
          <a:p>
            <a:pPr algn="ctr"/>
            <a:r>
              <a:rPr lang="en-US" sz="17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memory onto a snapshot file</a:t>
            </a:r>
            <a:endParaRPr lang="en-GB" sz="17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EA099-E4C3-8A05-D949-B11A037235B9}"/>
              </a:ext>
            </a:extLst>
          </p:cNvPr>
          <p:cNvSpPr txBox="1"/>
          <p:nvPr/>
        </p:nvSpPr>
        <p:spPr>
          <a:xfrm>
            <a:off x="7610150" y="5010640"/>
            <a:ext cx="207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Firecracker </a:t>
            </a:r>
            <a:r>
              <a:rPr lang="en-US" dirty="0" err="1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mmaps</a:t>
            </a:r>
            <a:r>
              <a:rPr lang="en-US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the snapshot file</a:t>
            </a:r>
            <a:endParaRPr lang="en-GB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4F3D34-386E-22E5-E14C-A35E4FC479D0}"/>
              </a:ext>
            </a:extLst>
          </p:cNvPr>
          <p:cNvCxnSpPr>
            <a:cxnSpLocks/>
          </p:cNvCxnSpPr>
          <p:nvPr/>
        </p:nvCxnSpPr>
        <p:spPr>
          <a:xfrm>
            <a:off x="6562725" y="4809455"/>
            <a:ext cx="933450" cy="101429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2A8D1B-29D8-91C3-340A-1F4C2CFA7744}"/>
              </a:ext>
            </a:extLst>
          </p:cNvPr>
          <p:cNvCxnSpPr>
            <a:cxnSpLocks/>
          </p:cNvCxnSpPr>
          <p:nvPr/>
        </p:nvCxnSpPr>
        <p:spPr>
          <a:xfrm flipH="1">
            <a:off x="9768547" y="4808087"/>
            <a:ext cx="998419" cy="100415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D33C3C3C-6A84-CB04-7A74-5560228259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09" y="3104620"/>
            <a:ext cx="4638907" cy="1963559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D6D56BD-A7D1-F2F3-1637-090EE48AD6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" y="2848278"/>
            <a:ext cx="1408941" cy="3747340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B4F6D418-2D50-67E4-18A3-E31BC99EF8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32" y="5432728"/>
            <a:ext cx="1526967" cy="1172888"/>
          </a:xfrm>
          <a:prstGeom prst="rect">
            <a:avLst/>
          </a:prstGeom>
        </p:spPr>
      </p:pic>
      <p:pic>
        <p:nvPicPr>
          <p:cNvPr id="28" name="Picture 27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E0CCC528-D8D2-05B2-0715-47EA236F47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84" y="4130512"/>
            <a:ext cx="1785150" cy="2463802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F33413AB-7E73-35FE-E093-59457E1FD4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30" y="2098511"/>
            <a:ext cx="5606256" cy="415305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A1607AC-F963-C902-8E94-E0EBE95ADB14}"/>
              </a:ext>
            </a:extLst>
          </p:cNvPr>
          <p:cNvSpPr txBox="1"/>
          <p:nvPr/>
        </p:nvSpPr>
        <p:spPr>
          <a:xfrm>
            <a:off x="1010308" y="1903197"/>
            <a:ext cx="193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poor performance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CB7283A0-C292-F653-E89B-32D34CCB976A}"/>
              </a:ext>
            </a:extLst>
          </p:cNvPr>
          <p:cNvCxnSpPr>
            <a:cxnSpLocks/>
            <a:endCxn id="31" idx="2"/>
          </p:cNvCxnSpPr>
          <p:nvPr/>
        </p:nvCxnSpPr>
        <p:spPr>
          <a:xfrm rot="5400000" flipH="1" flipV="1">
            <a:off x="1459372" y="2296518"/>
            <a:ext cx="541792" cy="493814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FDFCFF3-F6AC-CA1C-3874-7C3BEF5D3E74}"/>
              </a:ext>
            </a:extLst>
          </p:cNvPr>
          <p:cNvSpPr txBox="1"/>
          <p:nvPr/>
        </p:nvSpPr>
        <p:spPr>
          <a:xfrm>
            <a:off x="2304283" y="3983648"/>
            <a:ext cx="104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resources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wasted</a:t>
            </a: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34E740DD-AD46-5D9D-2899-C207B0881955}"/>
              </a:ext>
            </a:extLst>
          </p:cNvPr>
          <p:cNvCxnSpPr>
            <a:cxnSpLocks/>
            <a:endCxn id="34" idx="2"/>
          </p:cNvCxnSpPr>
          <p:nvPr/>
        </p:nvCxnSpPr>
        <p:spPr>
          <a:xfrm rot="5400000" flipH="1" flipV="1">
            <a:off x="2425098" y="5030998"/>
            <a:ext cx="802749" cy="713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ECBB47A-5FCF-6E01-13ED-2CC66818B6B0}"/>
              </a:ext>
            </a:extLst>
          </p:cNvPr>
          <p:cNvSpPr txBox="1"/>
          <p:nvPr/>
        </p:nvSpPr>
        <p:spPr>
          <a:xfrm>
            <a:off x="3842951" y="2183954"/>
            <a:ext cx="2594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performance still limited by cold-start (overhead in Function Execution)</a:t>
            </a:r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46735596-8EA9-D0BD-1CD4-5263DD7C8368}"/>
              </a:ext>
            </a:extLst>
          </p:cNvPr>
          <p:cNvCxnSpPr>
            <a:cxnSpLocks/>
            <a:endCxn id="36" idx="2"/>
          </p:cNvCxnSpPr>
          <p:nvPr/>
        </p:nvCxnSpPr>
        <p:spPr>
          <a:xfrm rot="5400000" flipH="1" flipV="1">
            <a:off x="4346906" y="3250181"/>
            <a:ext cx="936402" cy="650608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237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  <p:bldP spid="22" grpId="0"/>
      <p:bldP spid="22" grpId="1"/>
      <p:bldP spid="23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C100D-3F2A-ECD0-54F7-283B16F7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Snapshot Restoration over Local Disk</a:t>
            </a:r>
            <a:endParaRPr lang="en-US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18B01-7331-F019-1F0F-537DC721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pic>
        <p:nvPicPr>
          <p:cNvPr id="16" name="Picture 6" descr="Text&#10;&#10;Description automatically generated">
            <a:extLst>
              <a:ext uri="{FF2B5EF4-FFF2-40B4-BE49-F238E27FC236}">
                <a16:creationId xmlns:a16="http://schemas.microsoft.com/office/drawing/2014/main" id="{92059F7B-0016-51BE-1FAF-692B48AA2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8" name="Graphic 4">
            <a:extLst>
              <a:ext uri="{FF2B5EF4-FFF2-40B4-BE49-F238E27FC236}">
                <a16:creationId xmlns:a16="http://schemas.microsoft.com/office/drawing/2014/main" id="{544FD6B5-C653-FCBE-A3E8-37405260E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58FEDC-06DF-5129-90CC-17ADCF06AA9E}"/>
              </a:ext>
            </a:extLst>
          </p:cNvPr>
          <p:cNvSpPr/>
          <p:nvPr/>
        </p:nvSpPr>
        <p:spPr>
          <a:xfrm>
            <a:off x="3568495" y="2262955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1766B-75F8-322F-4F25-79A2B83ADB68}"/>
              </a:ext>
            </a:extLst>
          </p:cNvPr>
          <p:cNvSpPr/>
          <p:nvPr/>
        </p:nvSpPr>
        <p:spPr>
          <a:xfrm>
            <a:off x="3843447" y="2262954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3DC97E-271E-37B1-AB30-F3038B06B9D8}"/>
              </a:ext>
            </a:extLst>
          </p:cNvPr>
          <p:cNvSpPr/>
          <p:nvPr/>
        </p:nvSpPr>
        <p:spPr>
          <a:xfrm>
            <a:off x="4117325" y="2262954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BA21DD-0836-21CE-625F-C1446FC4BDF6}"/>
              </a:ext>
            </a:extLst>
          </p:cNvPr>
          <p:cNvSpPr/>
          <p:nvPr/>
        </p:nvSpPr>
        <p:spPr>
          <a:xfrm>
            <a:off x="4394162" y="2262955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07CE31-9EB0-24CC-6046-47C64B68F1F5}"/>
              </a:ext>
            </a:extLst>
          </p:cNvPr>
          <p:cNvSpPr/>
          <p:nvPr/>
        </p:nvSpPr>
        <p:spPr>
          <a:xfrm>
            <a:off x="4669114" y="2262954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8924F0-2C77-E54F-B138-55E59332CEF4}"/>
              </a:ext>
            </a:extLst>
          </p:cNvPr>
          <p:cNvSpPr/>
          <p:nvPr/>
        </p:nvSpPr>
        <p:spPr>
          <a:xfrm>
            <a:off x="4942992" y="2262954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DA2ED-4E38-5B4C-D9E3-C5DC6C28D361}"/>
              </a:ext>
            </a:extLst>
          </p:cNvPr>
          <p:cNvSpPr/>
          <p:nvPr/>
        </p:nvSpPr>
        <p:spPr>
          <a:xfrm>
            <a:off x="5219829" y="2262955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E1C18D-0ED9-8271-D174-32269CA26A52}"/>
              </a:ext>
            </a:extLst>
          </p:cNvPr>
          <p:cNvSpPr/>
          <p:nvPr/>
        </p:nvSpPr>
        <p:spPr>
          <a:xfrm>
            <a:off x="5493723" y="2262954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803AF3-D98B-A1C3-0541-99D3759B6E92}"/>
              </a:ext>
            </a:extLst>
          </p:cNvPr>
          <p:cNvSpPr/>
          <p:nvPr/>
        </p:nvSpPr>
        <p:spPr>
          <a:xfrm>
            <a:off x="5770246" y="2262954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E1F64B-CA39-D94A-D84B-CE77A71EFE81}"/>
              </a:ext>
            </a:extLst>
          </p:cNvPr>
          <p:cNvSpPr/>
          <p:nvPr/>
        </p:nvSpPr>
        <p:spPr>
          <a:xfrm>
            <a:off x="6047083" y="2262955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6D6F3F-DA8F-5C82-16A2-79D7FFCA1B2B}"/>
              </a:ext>
            </a:extLst>
          </p:cNvPr>
          <p:cNvSpPr/>
          <p:nvPr/>
        </p:nvSpPr>
        <p:spPr>
          <a:xfrm>
            <a:off x="6316821" y="2262954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803690-9010-8DD8-33CD-81532F9553A2}"/>
              </a:ext>
            </a:extLst>
          </p:cNvPr>
          <p:cNvSpPr/>
          <p:nvPr/>
        </p:nvSpPr>
        <p:spPr>
          <a:xfrm>
            <a:off x="6590699" y="2262954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E449B-9BB9-74CA-62F3-69891079632C}"/>
              </a:ext>
            </a:extLst>
          </p:cNvPr>
          <p:cNvSpPr/>
          <p:nvPr/>
        </p:nvSpPr>
        <p:spPr>
          <a:xfrm>
            <a:off x="7623533" y="2212252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C4D7F1-32A3-F9D1-F000-A0CF2F94F659}"/>
              </a:ext>
            </a:extLst>
          </p:cNvPr>
          <p:cNvSpPr/>
          <p:nvPr/>
        </p:nvSpPr>
        <p:spPr>
          <a:xfrm>
            <a:off x="7623533" y="2257971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EE1A1E-78DB-FE1F-1C25-C2035E4D7989}"/>
              </a:ext>
            </a:extLst>
          </p:cNvPr>
          <p:cNvSpPr/>
          <p:nvPr/>
        </p:nvSpPr>
        <p:spPr>
          <a:xfrm>
            <a:off x="7623533" y="2302012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DDC64F-BB74-57B9-7F5E-A66BF5CACBFD}"/>
              </a:ext>
            </a:extLst>
          </p:cNvPr>
          <p:cNvSpPr/>
          <p:nvPr/>
        </p:nvSpPr>
        <p:spPr>
          <a:xfrm>
            <a:off x="7623533" y="2347731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438AEE-8CE1-43BD-5164-D8CCEDE7F17C}"/>
              </a:ext>
            </a:extLst>
          </p:cNvPr>
          <p:cNvSpPr/>
          <p:nvPr/>
        </p:nvSpPr>
        <p:spPr>
          <a:xfrm>
            <a:off x="7623533" y="2392839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7B75EB-7498-9BEA-6104-4F5BC5802111}"/>
              </a:ext>
            </a:extLst>
          </p:cNvPr>
          <p:cNvSpPr/>
          <p:nvPr/>
        </p:nvSpPr>
        <p:spPr>
          <a:xfrm>
            <a:off x="7623533" y="2438558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44FDFC-9286-A4AC-94D2-D836A54981F8}"/>
              </a:ext>
            </a:extLst>
          </p:cNvPr>
          <p:cNvSpPr/>
          <p:nvPr/>
        </p:nvSpPr>
        <p:spPr>
          <a:xfrm>
            <a:off x="7623533" y="2482599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46DECF-1A27-1557-3DBD-CD8FB5C9EC36}"/>
              </a:ext>
            </a:extLst>
          </p:cNvPr>
          <p:cNvSpPr/>
          <p:nvPr/>
        </p:nvSpPr>
        <p:spPr>
          <a:xfrm>
            <a:off x="7623533" y="2528318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9DD711-757F-DC38-460C-DA20D492A8FB}"/>
              </a:ext>
            </a:extLst>
          </p:cNvPr>
          <p:cNvSpPr/>
          <p:nvPr/>
        </p:nvSpPr>
        <p:spPr>
          <a:xfrm>
            <a:off x="7623533" y="2572760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08CA66-AED9-7B19-088F-D99E4CE1EDEB}"/>
              </a:ext>
            </a:extLst>
          </p:cNvPr>
          <p:cNvSpPr/>
          <p:nvPr/>
        </p:nvSpPr>
        <p:spPr>
          <a:xfrm>
            <a:off x="7623533" y="2618479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2AEEAD-732E-0BE5-580B-F9711E98FDEA}"/>
              </a:ext>
            </a:extLst>
          </p:cNvPr>
          <p:cNvSpPr/>
          <p:nvPr/>
        </p:nvSpPr>
        <p:spPr>
          <a:xfrm>
            <a:off x="7623533" y="2662520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57710F-CF2F-5977-A745-5D50202257D0}"/>
              </a:ext>
            </a:extLst>
          </p:cNvPr>
          <p:cNvSpPr/>
          <p:nvPr/>
        </p:nvSpPr>
        <p:spPr>
          <a:xfrm>
            <a:off x="7623533" y="2708239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B69B98-2E4F-9590-06A4-D1893D8D7D4A}"/>
              </a:ext>
            </a:extLst>
          </p:cNvPr>
          <p:cNvSpPr/>
          <p:nvPr/>
        </p:nvSpPr>
        <p:spPr>
          <a:xfrm>
            <a:off x="7623533" y="2753347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796B77-0920-5FC3-6210-5C85B19F2D6B}"/>
              </a:ext>
            </a:extLst>
          </p:cNvPr>
          <p:cNvSpPr/>
          <p:nvPr/>
        </p:nvSpPr>
        <p:spPr>
          <a:xfrm>
            <a:off x="7623533" y="2799066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F49CE-4FAB-8020-C04D-8AF4EC7CD39A}"/>
              </a:ext>
            </a:extLst>
          </p:cNvPr>
          <p:cNvSpPr/>
          <p:nvPr/>
        </p:nvSpPr>
        <p:spPr>
          <a:xfrm>
            <a:off x="7623533" y="2843107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7086B7-CA72-D7AE-A161-F284E6B0BE27}"/>
              </a:ext>
            </a:extLst>
          </p:cNvPr>
          <p:cNvSpPr/>
          <p:nvPr/>
        </p:nvSpPr>
        <p:spPr>
          <a:xfrm>
            <a:off x="7623533" y="2888826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1489C4-3474-6ABE-F9AD-E1AC7E2D349C}"/>
              </a:ext>
            </a:extLst>
          </p:cNvPr>
          <p:cNvSpPr/>
          <p:nvPr/>
        </p:nvSpPr>
        <p:spPr>
          <a:xfrm>
            <a:off x="7623533" y="2933405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E6C867-3F03-1B3C-8FCE-550E5E0C56EE}"/>
              </a:ext>
            </a:extLst>
          </p:cNvPr>
          <p:cNvSpPr/>
          <p:nvPr/>
        </p:nvSpPr>
        <p:spPr>
          <a:xfrm>
            <a:off x="7623533" y="2979124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63F9C9-078F-729B-E8F5-9327CDB31FE0}"/>
              </a:ext>
            </a:extLst>
          </p:cNvPr>
          <p:cNvSpPr/>
          <p:nvPr/>
        </p:nvSpPr>
        <p:spPr>
          <a:xfrm>
            <a:off x="7623533" y="3023165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51533D-53EE-287E-096F-88AFC3672691}"/>
              </a:ext>
            </a:extLst>
          </p:cNvPr>
          <p:cNvSpPr/>
          <p:nvPr/>
        </p:nvSpPr>
        <p:spPr>
          <a:xfrm>
            <a:off x="7623533" y="3068884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1446D3-122C-1CDB-457C-36E887355675}"/>
              </a:ext>
            </a:extLst>
          </p:cNvPr>
          <p:cNvSpPr/>
          <p:nvPr/>
        </p:nvSpPr>
        <p:spPr>
          <a:xfrm>
            <a:off x="7623533" y="3113992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D9E5CC-8551-64A2-6E4A-881392EF1C64}"/>
              </a:ext>
            </a:extLst>
          </p:cNvPr>
          <p:cNvSpPr/>
          <p:nvPr/>
        </p:nvSpPr>
        <p:spPr>
          <a:xfrm>
            <a:off x="7623533" y="3159711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EE442E-07A8-18DA-E6C5-7380A18F889C}"/>
              </a:ext>
            </a:extLst>
          </p:cNvPr>
          <p:cNvSpPr/>
          <p:nvPr/>
        </p:nvSpPr>
        <p:spPr>
          <a:xfrm>
            <a:off x="7623533" y="3203752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79C13C-F544-E5FA-F0ED-72CE696AE851}"/>
              </a:ext>
            </a:extLst>
          </p:cNvPr>
          <p:cNvSpPr/>
          <p:nvPr/>
        </p:nvSpPr>
        <p:spPr>
          <a:xfrm>
            <a:off x="7623533" y="3249471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FD672A-3616-246D-A27B-16EABA49B388}"/>
              </a:ext>
            </a:extLst>
          </p:cNvPr>
          <p:cNvCxnSpPr>
            <a:cxnSpLocks/>
          </p:cNvCxnSpPr>
          <p:nvPr/>
        </p:nvCxnSpPr>
        <p:spPr>
          <a:xfrm flipH="1">
            <a:off x="3705727" y="2731098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98C8C9-46B1-45E6-7E02-FB3D03F3CFC3}"/>
              </a:ext>
            </a:extLst>
          </p:cNvPr>
          <p:cNvCxnSpPr>
            <a:cxnSpLocks/>
          </p:cNvCxnSpPr>
          <p:nvPr/>
        </p:nvCxnSpPr>
        <p:spPr>
          <a:xfrm flipH="1">
            <a:off x="3981064" y="2730855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0987F58-C094-E1C8-693F-9D3B930C66D1}"/>
              </a:ext>
            </a:extLst>
          </p:cNvPr>
          <p:cNvCxnSpPr>
            <a:cxnSpLocks/>
          </p:cNvCxnSpPr>
          <p:nvPr/>
        </p:nvCxnSpPr>
        <p:spPr>
          <a:xfrm flipH="1">
            <a:off x="4527151" y="2730969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66F5FE-CC13-A1CA-8215-850D3BB5F1BE}"/>
              </a:ext>
            </a:extLst>
          </p:cNvPr>
          <p:cNvCxnSpPr>
            <a:cxnSpLocks/>
          </p:cNvCxnSpPr>
          <p:nvPr/>
        </p:nvCxnSpPr>
        <p:spPr>
          <a:xfrm flipH="1">
            <a:off x="5632141" y="2729669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469548-E825-BF82-1C70-C3988405B937}"/>
              </a:ext>
            </a:extLst>
          </p:cNvPr>
          <p:cNvCxnSpPr>
            <a:cxnSpLocks/>
          </p:cNvCxnSpPr>
          <p:nvPr/>
        </p:nvCxnSpPr>
        <p:spPr>
          <a:xfrm flipH="1">
            <a:off x="6184700" y="2730073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0DC283-2AE9-ABAB-51FA-7ED657332727}"/>
              </a:ext>
            </a:extLst>
          </p:cNvPr>
          <p:cNvCxnSpPr>
            <a:cxnSpLocks/>
          </p:cNvCxnSpPr>
          <p:nvPr/>
        </p:nvCxnSpPr>
        <p:spPr>
          <a:xfrm flipH="1">
            <a:off x="6453565" y="2730855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9F1AB4-AB93-FF4C-A227-9A7004BE685C}"/>
              </a:ext>
            </a:extLst>
          </p:cNvPr>
          <p:cNvCxnSpPr>
            <a:cxnSpLocks/>
          </p:cNvCxnSpPr>
          <p:nvPr/>
        </p:nvCxnSpPr>
        <p:spPr>
          <a:xfrm>
            <a:off x="3699375" y="2789601"/>
            <a:ext cx="34071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52FDBF-577C-AD33-48BF-4CC1C0A7116D}"/>
              </a:ext>
            </a:extLst>
          </p:cNvPr>
          <p:cNvCxnSpPr>
            <a:cxnSpLocks/>
          </p:cNvCxnSpPr>
          <p:nvPr/>
        </p:nvCxnSpPr>
        <p:spPr>
          <a:xfrm>
            <a:off x="7106536" y="2281044"/>
            <a:ext cx="0" cy="508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D084BE8-E6AA-1762-A00D-A1375F6CC083}"/>
              </a:ext>
            </a:extLst>
          </p:cNvPr>
          <p:cNvCxnSpPr>
            <a:cxnSpLocks/>
          </p:cNvCxnSpPr>
          <p:nvPr/>
        </p:nvCxnSpPr>
        <p:spPr>
          <a:xfrm>
            <a:off x="7106536" y="2789601"/>
            <a:ext cx="0" cy="4344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7E4880A-6C06-C129-2DAA-A507DC748367}"/>
              </a:ext>
            </a:extLst>
          </p:cNvPr>
          <p:cNvCxnSpPr>
            <a:cxnSpLocks/>
          </p:cNvCxnSpPr>
          <p:nvPr/>
        </p:nvCxnSpPr>
        <p:spPr>
          <a:xfrm flipV="1">
            <a:off x="7100184" y="2280831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0E48D08-D5FE-E25B-F30C-A9C81E5BC9C4}"/>
              </a:ext>
            </a:extLst>
          </p:cNvPr>
          <p:cNvCxnSpPr>
            <a:cxnSpLocks/>
          </p:cNvCxnSpPr>
          <p:nvPr/>
        </p:nvCxnSpPr>
        <p:spPr>
          <a:xfrm flipV="1">
            <a:off x="7100183" y="3224972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DC48DC0-C2D2-4C68-84D1-359506136811}"/>
              </a:ext>
            </a:extLst>
          </p:cNvPr>
          <p:cNvCxnSpPr>
            <a:cxnSpLocks/>
          </p:cNvCxnSpPr>
          <p:nvPr/>
        </p:nvCxnSpPr>
        <p:spPr>
          <a:xfrm flipV="1">
            <a:off x="7101773" y="2369432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92B4243-5D32-30F0-C309-7AADC7B961FF}"/>
              </a:ext>
            </a:extLst>
          </p:cNvPr>
          <p:cNvCxnSpPr>
            <a:cxnSpLocks/>
          </p:cNvCxnSpPr>
          <p:nvPr/>
        </p:nvCxnSpPr>
        <p:spPr>
          <a:xfrm flipV="1">
            <a:off x="7101772" y="2593569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5F020A0-FF69-38A0-FC64-918BF06AC861}"/>
              </a:ext>
            </a:extLst>
          </p:cNvPr>
          <p:cNvCxnSpPr>
            <a:cxnSpLocks/>
          </p:cNvCxnSpPr>
          <p:nvPr/>
        </p:nvCxnSpPr>
        <p:spPr>
          <a:xfrm flipV="1">
            <a:off x="7100182" y="2908807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BF5F085-2144-3647-A0B7-B8D553721788}"/>
              </a:ext>
            </a:extLst>
          </p:cNvPr>
          <p:cNvCxnSpPr>
            <a:cxnSpLocks/>
          </p:cNvCxnSpPr>
          <p:nvPr/>
        </p:nvCxnSpPr>
        <p:spPr>
          <a:xfrm flipV="1">
            <a:off x="7100181" y="3000835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6665B96-2614-5C0E-9679-03A8982E4971}"/>
              </a:ext>
            </a:extLst>
          </p:cNvPr>
          <p:cNvSpPr/>
          <p:nvPr/>
        </p:nvSpPr>
        <p:spPr>
          <a:xfrm>
            <a:off x="1436159" y="3653539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1123ED7-756E-1055-0804-8ECFCDFE1D3C}"/>
              </a:ext>
            </a:extLst>
          </p:cNvPr>
          <p:cNvSpPr/>
          <p:nvPr/>
        </p:nvSpPr>
        <p:spPr>
          <a:xfrm>
            <a:off x="1436158" y="4155573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7F665-4BBB-199E-DC64-4F0511C6349E}"/>
              </a:ext>
            </a:extLst>
          </p:cNvPr>
          <p:cNvSpPr txBox="1"/>
          <p:nvPr/>
        </p:nvSpPr>
        <p:spPr>
          <a:xfrm>
            <a:off x="1712995" y="3699570"/>
            <a:ext cx="172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Read-only page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14BB3A3-243E-5F6C-BE55-032910B2C856}"/>
              </a:ext>
            </a:extLst>
          </p:cNvPr>
          <p:cNvSpPr txBox="1"/>
          <p:nvPr/>
        </p:nvSpPr>
        <p:spPr>
          <a:xfrm>
            <a:off x="1713315" y="4201604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Writable page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E2F4B5-A95A-8D1A-FB60-935345BF1CE8}"/>
              </a:ext>
            </a:extLst>
          </p:cNvPr>
          <p:cNvSpPr txBox="1"/>
          <p:nvPr/>
        </p:nvSpPr>
        <p:spPr>
          <a:xfrm>
            <a:off x="3568495" y="1882321"/>
            <a:ext cx="239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Guest Physical Memory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395026-5EF9-61D4-4FE7-EF7BB09D37A4}"/>
              </a:ext>
            </a:extLst>
          </p:cNvPr>
          <p:cNvSpPr txBox="1"/>
          <p:nvPr/>
        </p:nvSpPr>
        <p:spPr>
          <a:xfrm>
            <a:off x="7716835" y="1844923"/>
            <a:ext cx="58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EPT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021E5F68-CF48-9F3C-1C7F-C8C0B36B75F4}"/>
              </a:ext>
            </a:extLst>
          </p:cNvPr>
          <p:cNvSpPr/>
          <p:nvPr/>
        </p:nvSpPr>
        <p:spPr>
          <a:xfrm>
            <a:off x="4350004" y="5854067"/>
            <a:ext cx="1691754" cy="461106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30115-1F27-E302-D87F-57F58CFD52A7}"/>
              </a:ext>
            </a:extLst>
          </p:cNvPr>
          <p:cNvSpPr/>
          <p:nvPr/>
        </p:nvSpPr>
        <p:spPr>
          <a:xfrm>
            <a:off x="4241122" y="3856453"/>
            <a:ext cx="1906629" cy="11244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E3FAAF2-23E0-4FC9-5C48-F8A678BD30A7}"/>
              </a:ext>
            </a:extLst>
          </p:cNvPr>
          <p:cNvSpPr/>
          <p:nvPr/>
        </p:nvSpPr>
        <p:spPr>
          <a:xfrm>
            <a:off x="4363863" y="3958352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374C8D-BD3A-16EF-15EA-5C9B0C9A806C}"/>
              </a:ext>
            </a:extLst>
          </p:cNvPr>
          <p:cNvSpPr/>
          <p:nvPr/>
        </p:nvSpPr>
        <p:spPr>
          <a:xfrm>
            <a:off x="4638815" y="3958351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62D77B-D725-B7F5-A5B2-7F3D1D072D29}"/>
              </a:ext>
            </a:extLst>
          </p:cNvPr>
          <p:cNvSpPr/>
          <p:nvPr/>
        </p:nvSpPr>
        <p:spPr>
          <a:xfrm>
            <a:off x="4912693" y="3958351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05161A-958A-5001-EBD7-A68209D15A8D}"/>
              </a:ext>
            </a:extLst>
          </p:cNvPr>
          <p:cNvSpPr/>
          <p:nvPr/>
        </p:nvSpPr>
        <p:spPr>
          <a:xfrm>
            <a:off x="5189530" y="3958352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05CF98B-19E5-BFF8-2FC4-04B214C27809}"/>
              </a:ext>
            </a:extLst>
          </p:cNvPr>
          <p:cNvSpPr/>
          <p:nvPr/>
        </p:nvSpPr>
        <p:spPr>
          <a:xfrm>
            <a:off x="5464482" y="3958351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1230CC-6316-AF42-38A8-BDB7E9868A5C}"/>
              </a:ext>
            </a:extLst>
          </p:cNvPr>
          <p:cNvSpPr/>
          <p:nvPr/>
        </p:nvSpPr>
        <p:spPr>
          <a:xfrm>
            <a:off x="5738360" y="3958351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A73E763-9014-A5F7-DF0C-0B877A2A6FAC}"/>
              </a:ext>
            </a:extLst>
          </p:cNvPr>
          <p:cNvSpPr/>
          <p:nvPr/>
        </p:nvSpPr>
        <p:spPr>
          <a:xfrm>
            <a:off x="4363202" y="4417286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71C7DF-1004-D155-2A31-7B9E059F610F}"/>
              </a:ext>
            </a:extLst>
          </p:cNvPr>
          <p:cNvSpPr/>
          <p:nvPr/>
        </p:nvSpPr>
        <p:spPr>
          <a:xfrm>
            <a:off x="4639213" y="4417285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05DED95-5240-A57A-69AE-C91DE7728169}"/>
              </a:ext>
            </a:extLst>
          </p:cNvPr>
          <p:cNvSpPr/>
          <p:nvPr/>
        </p:nvSpPr>
        <p:spPr>
          <a:xfrm>
            <a:off x="4913619" y="4417285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C841F04-7A87-DA3F-9EFA-28BAFB302CA0}"/>
              </a:ext>
            </a:extLst>
          </p:cNvPr>
          <p:cNvSpPr/>
          <p:nvPr/>
        </p:nvSpPr>
        <p:spPr>
          <a:xfrm>
            <a:off x="5188339" y="4417286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E39023E-BC1E-7208-ED33-32F3DB3F331C}"/>
              </a:ext>
            </a:extLst>
          </p:cNvPr>
          <p:cNvSpPr/>
          <p:nvPr/>
        </p:nvSpPr>
        <p:spPr>
          <a:xfrm>
            <a:off x="5464428" y="4417285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08E81D9-392C-B587-6FBA-474F4673B3F3}"/>
              </a:ext>
            </a:extLst>
          </p:cNvPr>
          <p:cNvSpPr/>
          <p:nvPr/>
        </p:nvSpPr>
        <p:spPr>
          <a:xfrm>
            <a:off x="5738306" y="4417285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1D5E0E-91AC-5035-1D57-43EE8F97E74F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239005" y="4980936"/>
            <a:ext cx="110999" cy="110368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C794E46-7A73-4F88-C581-41A52331BA02}"/>
              </a:ext>
            </a:extLst>
          </p:cNvPr>
          <p:cNvCxnSpPr>
            <a:cxnSpLocks/>
            <a:endCxn id="3" idx="4"/>
          </p:cNvCxnSpPr>
          <p:nvPr/>
        </p:nvCxnSpPr>
        <p:spPr>
          <a:xfrm flipH="1">
            <a:off x="6041758" y="4980936"/>
            <a:ext cx="108110" cy="110368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2F6D794-7B5D-D120-5A88-F08DFD5DBBB2}"/>
              </a:ext>
            </a:extLst>
          </p:cNvPr>
          <p:cNvSpPr txBox="1"/>
          <p:nvPr/>
        </p:nvSpPr>
        <p:spPr>
          <a:xfrm>
            <a:off x="4026567" y="3490686"/>
            <a:ext cx="239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mmap’ed</a:t>
            </a: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snapshot file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9E996CA-6C4D-4550-A2C5-BE19181DB7B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568495" y="2724349"/>
            <a:ext cx="672627" cy="16943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68093E3-3DC9-1DF7-B1C8-A5B05F1910C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47751" y="2724349"/>
            <a:ext cx="719785" cy="16943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89C7389-8EFF-8F13-749B-67A6B482504A}"/>
              </a:ext>
            </a:extLst>
          </p:cNvPr>
          <p:cNvSpPr/>
          <p:nvPr/>
        </p:nvSpPr>
        <p:spPr>
          <a:xfrm>
            <a:off x="6809329" y="3778959"/>
            <a:ext cx="1906629" cy="1265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5954F02-42BD-EF50-80AE-4663A905D62C}"/>
              </a:ext>
            </a:extLst>
          </p:cNvPr>
          <p:cNvSpPr/>
          <p:nvPr/>
        </p:nvSpPr>
        <p:spPr>
          <a:xfrm>
            <a:off x="6933207" y="3844258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2FE58FC-F720-05B1-F6B4-F4C1021F0E0D}"/>
              </a:ext>
            </a:extLst>
          </p:cNvPr>
          <p:cNvSpPr/>
          <p:nvPr/>
        </p:nvSpPr>
        <p:spPr>
          <a:xfrm>
            <a:off x="7208159" y="3844257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CE2E3F0-895E-C441-8BC5-890951897FBE}"/>
              </a:ext>
            </a:extLst>
          </p:cNvPr>
          <p:cNvSpPr/>
          <p:nvPr/>
        </p:nvSpPr>
        <p:spPr>
          <a:xfrm>
            <a:off x="7482037" y="3844257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781D15A-7629-2797-2447-9DD9D659E5BA}"/>
              </a:ext>
            </a:extLst>
          </p:cNvPr>
          <p:cNvSpPr/>
          <p:nvPr/>
        </p:nvSpPr>
        <p:spPr>
          <a:xfrm>
            <a:off x="7758874" y="3844258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2A992AD-6D85-4253-2C7A-1F662825582A}"/>
              </a:ext>
            </a:extLst>
          </p:cNvPr>
          <p:cNvSpPr/>
          <p:nvPr/>
        </p:nvSpPr>
        <p:spPr>
          <a:xfrm>
            <a:off x="8033826" y="3844257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465212C-94D3-6604-AFB8-D41130BF6ABE}"/>
              </a:ext>
            </a:extLst>
          </p:cNvPr>
          <p:cNvSpPr/>
          <p:nvPr/>
        </p:nvSpPr>
        <p:spPr>
          <a:xfrm>
            <a:off x="8307704" y="3844257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BC24C27-4681-6306-61B7-2DF755C8AB56}"/>
              </a:ext>
            </a:extLst>
          </p:cNvPr>
          <p:cNvSpPr txBox="1"/>
          <p:nvPr/>
        </p:nvSpPr>
        <p:spPr>
          <a:xfrm>
            <a:off x="8721075" y="3880537"/>
            <a:ext cx="242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(Page Cache Buffering)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258FB9-3051-25E9-9597-53E5482F4EE6}"/>
              </a:ext>
            </a:extLst>
          </p:cNvPr>
          <p:cNvSpPr/>
          <p:nvPr/>
        </p:nvSpPr>
        <p:spPr>
          <a:xfrm>
            <a:off x="7145366" y="5871721"/>
            <a:ext cx="1261060" cy="39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E1CF84A-397D-6571-AD10-0F99AA1D8691}"/>
              </a:ext>
            </a:extLst>
          </p:cNvPr>
          <p:cNvSpPr txBox="1"/>
          <p:nvPr/>
        </p:nvSpPr>
        <p:spPr>
          <a:xfrm>
            <a:off x="7389670" y="5890897"/>
            <a:ext cx="77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DRAM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3E0CA7F-6D10-EAA3-35AB-4106239BA9B0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6809329" y="5037943"/>
            <a:ext cx="336037" cy="10307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CFAD029-C601-D53F-B5D3-010AB89F9BA4}"/>
              </a:ext>
            </a:extLst>
          </p:cNvPr>
          <p:cNvCxnSpPr>
            <a:cxnSpLocks/>
            <a:endCxn id="55" idx="3"/>
          </p:cNvCxnSpPr>
          <p:nvPr/>
        </p:nvCxnSpPr>
        <p:spPr>
          <a:xfrm flipH="1">
            <a:off x="8406426" y="5044033"/>
            <a:ext cx="306405" cy="10246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94C8E28-E60A-6C14-A220-7280B38CA607}"/>
              </a:ext>
            </a:extLst>
          </p:cNvPr>
          <p:cNvSpPr txBox="1"/>
          <p:nvPr/>
        </p:nvSpPr>
        <p:spPr>
          <a:xfrm>
            <a:off x="4929782" y="5981218"/>
            <a:ext cx="53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SSD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FA1C60E-A6A0-57E3-806F-F8715F267E61}"/>
              </a:ext>
            </a:extLst>
          </p:cNvPr>
          <p:cNvSpPr txBox="1"/>
          <p:nvPr/>
        </p:nvSpPr>
        <p:spPr>
          <a:xfrm>
            <a:off x="8712831" y="4572622"/>
            <a:ext cx="179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(Copy-on-Write)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25FF5DF-B757-8B5A-85EF-7A0341827EC9}"/>
              </a:ext>
            </a:extLst>
          </p:cNvPr>
          <p:cNvSpPr/>
          <p:nvPr/>
        </p:nvSpPr>
        <p:spPr>
          <a:xfrm>
            <a:off x="7758874" y="4510717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4D05ADE-0607-57CF-6CF4-2DDE1B0E896E}"/>
              </a:ext>
            </a:extLst>
          </p:cNvPr>
          <p:cNvSpPr/>
          <p:nvPr/>
        </p:nvSpPr>
        <p:spPr>
          <a:xfrm>
            <a:off x="8033826" y="4510716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EF6663E-54EA-8FB4-A2E9-C92A790E1E41}"/>
              </a:ext>
            </a:extLst>
          </p:cNvPr>
          <p:cNvSpPr/>
          <p:nvPr/>
        </p:nvSpPr>
        <p:spPr>
          <a:xfrm>
            <a:off x="8307704" y="4510716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1B0FF30D-1127-5B34-CC33-F8332FF7F462}"/>
              </a:ext>
            </a:extLst>
          </p:cNvPr>
          <p:cNvCxnSpPr>
            <a:cxnSpLocks/>
            <a:stCxn id="73" idx="0"/>
            <a:endCxn id="93" idx="0"/>
          </p:cNvCxnSpPr>
          <p:nvPr/>
        </p:nvCxnSpPr>
        <p:spPr>
          <a:xfrm rot="5400000" flipH="1" flipV="1">
            <a:off x="6142740" y="2203800"/>
            <a:ext cx="114094" cy="3395011"/>
          </a:xfrm>
          <a:prstGeom prst="curvedConnector3">
            <a:avLst>
              <a:gd name="adj1" fmla="val 630586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6D06AF35-2A28-4EEF-AEAB-943904AFD0A3}"/>
              </a:ext>
            </a:extLst>
          </p:cNvPr>
          <p:cNvCxnSpPr>
            <a:cxnSpLocks/>
            <a:stCxn id="74" idx="0"/>
            <a:endCxn id="95" idx="0"/>
          </p:cNvCxnSpPr>
          <p:nvPr/>
        </p:nvCxnSpPr>
        <p:spPr>
          <a:xfrm rot="5400000" flipH="1" flipV="1">
            <a:off x="6554631" y="2066860"/>
            <a:ext cx="114094" cy="3668889"/>
          </a:xfrm>
          <a:prstGeom prst="curvedConnector3">
            <a:avLst>
              <a:gd name="adj1" fmla="val 522985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65F44CB9-B676-1975-6CEF-5467E4C5CE22}"/>
              </a:ext>
            </a:extLst>
          </p:cNvPr>
          <p:cNvCxnSpPr>
            <a:cxnSpLocks/>
            <a:stCxn id="88" idx="0"/>
            <a:endCxn id="84" idx="0"/>
          </p:cNvCxnSpPr>
          <p:nvPr/>
        </p:nvCxnSpPr>
        <p:spPr>
          <a:xfrm rot="5400000" flipH="1" flipV="1">
            <a:off x="5638116" y="2983775"/>
            <a:ext cx="573027" cy="2293994"/>
          </a:xfrm>
          <a:prstGeom prst="curvedConnector3">
            <a:avLst>
              <a:gd name="adj1" fmla="val 132505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Curved 131">
            <a:extLst>
              <a:ext uri="{FF2B5EF4-FFF2-40B4-BE49-F238E27FC236}">
                <a16:creationId xmlns:a16="http://schemas.microsoft.com/office/drawing/2014/main" id="{A86221BB-F6B7-6E91-B799-D5ABD60087EC}"/>
              </a:ext>
            </a:extLst>
          </p:cNvPr>
          <p:cNvCxnSpPr>
            <a:cxnSpLocks/>
            <a:stCxn id="91" idx="0"/>
            <a:endCxn id="85" idx="0"/>
          </p:cNvCxnSpPr>
          <p:nvPr/>
        </p:nvCxnSpPr>
        <p:spPr>
          <a:xfrm rot="5400000" flipH="1" flipV="1">
            <a:off x="6188198" y="3258906"/>
            <a:ext cx="573028" cy="1743731"/>
          </a:xfrm>
          <a:prstGeom prst="curvedConnector3">
            <a:avLst>
              <a:gd name="adj1" fmla="val 138415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Curved 134">
            <a:extLst>
              <a:ext uri="{FF2B5EF4-FFF2-40B4-BE49-F238E27FC236}">
                <a16:creationId xmlns:a16="http://schemas.microsoft.com/office/drawing/2014/main" id="{28F9A28B-4891-153D-950A-7A5CAEB04221}"/>
              </a:ext>
            </a:extLst>
          </p:cNvPr>
          <p:cNvCxnSpPr>
            <a:cxnSpLocks/>
            <a:stCxn id="90" idx="0"/>
            <a:endCxn id="86" idx="0"/>
          </p:cNvCxnSpPr>
          <p:nvPr/>
        </p:nvCxnSpPr>
        <p:spPr>
          <a:xfrm rot="5400000" flipH="1" flipV="1">
            <a:off x="6187093" y="2983923"/>
            <a:ext cx="573029" cy="2293698"/>
          </a:xfrm>
          <a:prstGeom prst="curvedConnector3">
            <a:avLst>
              <a:gd name="adj1" fmla="val 148758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407937A1-0EB8-E6FA-F490-555438D227E5}"/>
              </a:ext>
            </a:extLst>
          </p:cNvPr>
          <p:cNvCxnSpPr>
            <a:stCxn id="81" idx="0"/>
            <a:endCxn id="94" idx="0"/>
          </p:cNvCxnSpPr>
          <p:nvPr/>
        </p:nvCxnSpPr>
        <p:spPr>
          <a:xfrm rot="5400000" flipH="1" flipV="1">
            <a:off x="6693050" y="2479157"/>
            <a:ext cx="114095" cy="2844296"/>
          </a:xfrm>
          <a:prstGeom prst="curvedConnector3">
            <a:avLst>
              <a:gd name="adj1" fmla="val 441351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A2ECFAFA-BE56-70EE-84A9-8DE1238936A7}"/>
              </a:ext>
            </a:extLst>
          </p:cNvPr>
          <p:cNvCxnSpPr>
            <a:stCxn id="24" idx="3"/>
            <a:endCxn id="84" idx="0"/>
          </p:cNvCxnSpPr>
          <p:nvPr/>
        </p:nvCxnSpPr>
        <p:spPr>
          <a:xfrm flipH="1">
            <a:off x="7071626" y="2280831"/>
            <a:ext cx="1307557" cy="1563427"/>
          </a:xfrm>
          <a:prstGeom prst="curvedConnector4">
            <a:avLst>
              <a:gd name="adj1" fmla="val -34318"/>
              <a:gd name="adj2" fmla="val 7347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Curved 107">
            <a:extLst>
              <a:ext uri="{FF2B5EF4-FFF2-40B4-BE49-F238E27FC236}">
                <a16:creationId xmlns:a16="http://schemas.microsoft.com/office/drawing/2014/main" id="{95A8F645-6C21-AC24-7226-89006C842822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8379183" y="2370591"/>
            <a:ext cx="66940" cy="147366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Curved 113">
            <a:extLst>
              <a:ext uri="{FF2B5EF4-FFF2-40B4-BE49-F238E27FC236}">
                <a16:creationId xmlns:a16="http://schemas.microsoft.com/office/drawing/2014/main" id="{7B3685A1-4F84-0BF9-88F8-036A228C1D76}"/>
              </a:ext>
            </a:extLst>
          </p:cNvPr>
          <p:cNvCxnSpPr>
            <a:stCxn id="31" idx="3"/>
            <a:endCxn id="94" idx="0"/>
          </p:cNvCxnSpPr>
          <p:nvPr/>
        </p:nvCxnSpPr>
        <p:spPr>
          <a:xfrm flipH="1">
            <a:off x="8172245" y="2595620"/>
            <a:ext cx="206938" cy="1248637"/>
          </a:xfrm>
          <a:prstGeom prst="curvedConnector4">
            <a:avLst>
              <a:gd name="adj1" fmla="val -251621"/>
              <a:gd name="adj2" fmla="val 8719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Curved 117">
            <a:extLst>
              <a:ext uri="{FF2B5EF4-FFF2-40B4-BE49-F238E27FC236}">
                <a16:creationId xmlns:a16="http://schemas.microsoft.com/office/drawing/2014/main" id="{A24A7848-0184-3473-3A9F-C01DACFAE1E9}"/>
              </a:ext>
            </a:extLst>
          </p:cNvPr>
          <p:cNvCxnSpPr>
            <a:stCxn id="38" idx="3"/>
            <a:endCxn id="85" idx="0"/>
          </p:cNvCxnSpPr>
          <p:nvPr/>
        </p:nvCxnSpPr>
        <p:spPr>
          <a:xfrm flipH="1">
            <a:off x="7346578" y="2911686"/>
            <a:ext cx="1032605" cy="932571"/>
          </a:xfrm>
          <a:prstGeom prst="curvedConnector4">
            <a:avLst>
              <a:gd name="adj1" fmla="val -28287"/>
              <a:gd name="adj2" fmla="val 6212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10162263-A62B-99A0-CE62-C8137D04BD27}"/>
              </a:ext>
            </a:extLst>
          </p:cNvPr>
          <p:cNvCxnSpPr>
            <a:stCxn id="40" idx="3"/>
            <a:endCxn id="86" idx="0"/>
          </p:cNvCxnSpPr>
          <p:nvPr/>
        </p:nvCxnSpPr>
        <p:spPr>
          <a:xfrm flipH="1">
            <a:off x="7620456" y="3001984"/>
            <a:ext cx="758727" cy="842273"/>
          </a:xfrm>
          <a:prstGeom prst="curvedConnector4">
            <a:avLst>
              <a:gd name="adj1" fmla="val -57468"/>
              <a:gd name="adj2" fmla="val 6392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Curved 129">
            <a:extLst>
              <a:ext uri="{FF2B5EF4-FFF2-40B4-BE49-F238E27FC236}">
                <a16:creationId xmlns:a16="http://schemas.microsoft.com/office/drawing/2014/main" id="{9FAECABD-E838-B2A3-FC75-F23A7C6876DE}"/>
              </a:ext>
            </a:extLst>
          </p:cNvPr>
          <p:cNvCxnSpPr>
            <a:stCxn id="45" idx="3"/>
            <a:endCxn id="93" idx="0"/>
          </p:cNvCxnSpPr>
          <p:nvPr/>
        </p:nvCxnSpPr>
        <p:spPr>
          <a:xfrm flipH="1">
            <a:off x="7897293" y="3226612"/>
            <a:ext cx="481890" cy="617646"/>
          </a:xfrm>
          <a:prstGeom prst="curvedConnector4">
            <a:avLst>
              <a:gd name="adj1" fmla="val -57101"/>
              <a:gd name="adj2" fmla="val 676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Curved 142">
            <a:extLst>
              <a:ext uri="{FF2B5EF4-FFF2-40B4-BE49-F238E27FC236}">
                <a16:creationId xmlns:a16="http://schemas.microsoft.com/office/drawing/2014/main" id="{B78744F7-0021-8159-FA23-C3FBC34C64D1}"/>
              </a:ext>
            </a:extLst>
          </p:cNvPr>
          <p:cNvCxnSpPr>
            <a:cxnSpLocks/>
            <a:stCxn id="85" idx="2"/>
            <a:endCxn id="106" idx="0"/>
          </p:cNvCxnSpPr>
          <p:nvPr/>
        </p:nvCxnSpPr>
        <p:spPr>
          <a:xfrm rot="16200000" flipH="1">
            <a:off x="7656879" y="3995350"/>
            <a:ext cx="205064" cy="825667"/>
          </a:xfrm>
          <a:prstGeom prst="curvedConnector3">
            <a:avLst>
              <a:gd name="adj1" fmla="val 34517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Curved 145">
            <a:extLst>
              <a:ext uri="{FF2B5EF4-FFF2-40B4-BE49-F238E27FC236}">
                <a16:creationId xmlns:a16="http://schemas.microsoft.com/office/drawing/2014/main" id="{0735BD3E-D10A-7F97-D7ED-9360E312F032}"/>
              </a:ext>
            </a:extLst>
          </p:cNvPr>
          <p:cNvCxnSpPr>
            <a:cxnSpLocks/>
            <a:stCxn id="86" idx="2"/>
            <a:endCxn id="105" idx="0"/>
          </p:cNvCxnSpPr>
          <p:nvPr/>
        </p:nvCxnSpPr>
        <p:spPr>
          <a:xfrm rot="16200000" flipH="1">
            <a:off x="7656342" y="4269765"/>
            <a:ext cx="205065" cy="276837"/>
          </a:xfrm>
          <a:prstGeom prst="curvedConnector3">
            <a:avLst>
              <a:gd name="adj1" fmla="val 65483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Curved 148">
            <a:extLst>
              <a:ext uri="{FF2B5EF4-FFF2-40B4-BE49-F238E27FC236}">
                <a16:creationId xmlns:a16="http://schemas.microsoft.com/office/drawing/2014/main" id="{3D77FAF4-DF40-C3C5-84BE-65D015A4CEB0}"/>
              </a:ext>
            </a:extLst>
          </p:cNvPr>
          <p:cNvCxnSpPr>
            <a:stCxn id="94" idx="2"/>
            <a:endCxn id="107" idx="0"/>
          </p:cNvCxnSpPr>
          <p:nvPr/>
        </p:nvCxnSpPr>
        <p:spPr>
          <a:xfrm rot="16200000" flipH="1">
            <a:off x="8206652" y="4271245"/>
            <a:ext cx="205064" cy="273878"/>
          </a:xfrm>
          <a:prstGeom prst="curvedConnector3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8D04B7ED-890B-B25B-892B-714A7954A77C}"/>
              </a:ext>
            </a:extLst>
          </p:cNvPr>
          <p:cNvCxnSpPr>
            <a:cxnSpLocks/>
            <a:stCxn id="31" idx="3"/>
            <a:endCxn id="107" idx="0"/>
          </p:cNvCxnSpPr>
          <p:nvPr/>
        </p:nvCxnSpPr>
        <p:spPr>
          <a:xfrm>
            <a:off x="8379183" y="2595620"/>
            <a:ext cx="66940" cy="191509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Curved 122">
            <a:extLst>
              <a:ext uri="{FF2B5EF4-FFF2-40B4-BE49-F238E27FC236}">
                <a16:creationId xmlns:a16="http://schemas.microsoft.com/office/drawing/2014/main" id="{158DB631-0CDE-313D-1154-B840B5F8B7F7}"/>
              </a:ext>
            </a:extLst>
          </p:cNvPr>
          <p:cNvCxnSpPr>
            <a:cxnSpLocks/>
            <a:stCxn id="40" idx="3"/>
            <a:endCxn id="105" idx="0"/>
          </p:cNvCxnSpPr>
          <p:nvPr/>
        </p:nvCxnSpPr>
        <p:spPr>
          <a:xfrm flipH="1">
            <a:off x="7897293" y="3001984"/>
            <a:ext cx="481890" cy="1508733"/>
          </a:xfrm>
          <a:prstGeom prst="curvedConnector4">
            <a:avLst>
              <a:gd name="adj1" fmla="val -70498"/>
              <a:gd name="adj2" fmla="val 642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Curved 132">
            <a:extLst>
              <a:ext uri="{FF2B5EF4-FFF2-40B4-BE49-F238E27FC236}">
                <a16:creationId xmlns:a16="http://schemas.microsoft.com/office/drawing/2014/main" id="{D8B7DB97-244B-D286-4526-393F1C615E8D}"/>
              </a:ext>
            </a:extLst>
          </p:cNvPr>
          <p:cNvCxnSpPr>
            <a:stCxn id="38" idx="3"/>
            <a:endCxn id="106" idx="0"/>
          </p:cNvCxnSpPr>
          <p:nvPr/>
        </p:nvCxnSpPr>
        <p:spPr>
          <a:xfrm flipH="1">
            <a:off x="8172245" y="2911686"/>
            <a:ext cx="206938" cy="1599030"/>
          </a:xfrm>
          <a:prstGeom prst="curvedConnector4">
            <a:avLst>
              <a:gd name="adj1" fmla="val -141153"/>
              <a:gd name="adj2" fmla="val 3145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488377-ED77-4EF2-69F6-DF9B9DF09388}"/>
              </a:ext>
            </a:extLst>
          </p:cNvPr>
          <p:cNvSpPr txBox="1"/>
          <p:nvPr/>
        </p:nvSpPr>
        <p:spPr>
          <a:xfrm>
            <a:off x="652944" y="6341600"/>
            <a:ext cx="10885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Storage I/O (because of page faults) slows down snapshotted Functions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5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93" grpId="0" animBg="1"/>
      <p:bldP spid="94" grpId="0" animBg="1"/>
      <p:bldP spid="95" grpId="0" animBg="1"/>
      <p:bldP spid="101" grpId="0"/>
      <p:bldP spid="99" grpId="0"/>
      <p:bldP spid="105" grpId="0" animBg="1"/>
      <p:bldP spid="106" grpId="0" animBg="1"/>
      <p:bldP spid="107" grpId="0" animBg="1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6B220-8AC1-3EFF-9E1E-3B4278F1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Modern Storage Hierarchy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95A50418-E168-149B-BFD8-762A0C31A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6" y="1718755"/>
            <a:ext cx="7315198" cy="5140653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5008C0F-7902-D9F5-7ECA-3636B200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pic>
        <p:nvPicPr>
          <p:cNvPr id="29" name="Picture 6" descr="Text&#10;&#10;Description automatically generated">
            <a:extLst>
              <a:ext uri="{FF2B5EF4-FFF2-40B4-BE49-F238E27FC236}">
                <a16:creationId xmlns:a16="http://schemas.microsoft.com/office/drawing/2014/main" id="{765956EE-1BC6-C64A-CF58-351D5F001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30" name="Graphic 4">
            <a:extLst>
              <a:ext uri="{FF2B5EF4-FFF2-40B4-BE49-F238E27FC236}">
                <a16:creationId xmlns:a16="http://schemas.microsoft.com/office/drawing/2014/main" id="{34414E1A-A989-5FA9-4D4C-7357BC24C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A14286-E748-5777-215B-A7E940343C27}"/>
              </a:ext>
            </a:extLst>
          </p:cNvPr>
          <p:cNvCxnSpPr>
            <a:cxnSpLocks/>
          </p:cNvCxnSpPr>
          <p:nvPr/>
        </p:nvCxnSpPr>
        <p:spPr>
          <a:xfrm flipH="1">
            <a:off x="2209800" y="2962275"/>
            <a:ext cx="30607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92D27E0-C949-A5FC-788A-5B471949D5C5}"/>
              </a:ext>
            </a:extLst>
          </p:cNvPr>
          <p:cNvSpPr txBox="1"/>
          <p:nvPr/>
        </p:nvSpPr>
        <p:spPr>
          <a:xfrm>
            <a:off x="2455339" y="2585190"/>
            <a:ext cx="90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Volatile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B1960C-CE1A-51F6-5CA6-CFA063904CB8}"/>
              </a:ext>
            </a:extLst>
          </p:cNvPr>
          <p:cNvSpPr txBox="1"/>
          <p:nvPr/>
        </p:nvSpPr>
        <p:spPr>
          <a:xfrm>
            <a:off x="2208476" y="2979837"/>
            <a:ext cx="139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Non-Volatile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482DAB-8503-1F89-FFF9-460BB3C8905E}"/>
              </a:ext>
            </a:extLst>
          </p:cNvPr>
          <p:cNvCxnSpPr/>
          <p:nvPr/>
        </p:nvCxnSpPr>
        <p:spPr>
          <a:xfrm>
            <a:off x="6822440" y="2954522"/>
            <a:ext cx="508508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0D6665-E551-63E7-237E-78474DF53D9A}"/>
              </a:ext>
            </a:extLst>
          </p:cNvPr>
          <p:cNvCxnSpPr>
            <a:cxnSpLocks/>
          </p:cNvCxnSpPr>
          <p:nvPr/>
        </p:nvCxnSpPr>
        <p:spPr>
          <a:xfrm>
            <a:off x="7284720" y="3628390"/>
            <a:ext cx="46228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04863E-23B0-DD6F-9FAC-1176C175CBA4}"/>
              </a:ext>
            </a:extLst>
          </p:cNvPr>
          <p:cNvCxnSpPr/>
          <p:nvPr/>
        </p:nvCxnSpPr>
        <p:spPr>
          <a:xfrm>
            <a:off x="7772400" y="4362450"/>
            <a:ext cx="413512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D063AF-8C45-3093-8E9B-088F8DA2B712}"/>
              </a:ext>
            </a:extLst>
          </p:cNvPr>
          <p:cNvCxnSpPr/>
          <p:nvPr/>
        </p:nvCxnSpPr>
        <p:spPr>
          <a:xfrm>
            <a:off x="8248650" y="5099050"/>
            <a:ext cx="365887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8064CB3-E660-513D-D096-581862128621}"/>
              </a:ext>
            </a:extLst>
          </p:cNvPr>
          <p:cNvSpPr txBox="1"/>
          <p:nvPr/>
        </p:nvSpPr>
        <p:spPr>
          <a:xfrm>
            <a:off x="6635691" y="2473849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~80ns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C53419-5E84-AF46-43E7-7BC2F69947C6}"/>
              </a:ext>
            </a:extLst>
          </p:cNvPr>
          <p:cNvSpPr txBox="1"/>
          <p:nvPr/>
        </p:nvSpPr>
        <p:spPr>
          <a:xfrm>
            <a:off x="7036976" y="315002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~300ns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151728-C11A-0434-C6D2-D0BA24757270}"/>
              </a:ext>
            </a:extLst>
          </p:cNvPr>
          <p:cNvSpPr txBox="1"/>
          <p:nvPr/>
        </p:nvSpPr>
        <p:spPr>
          <a:xfrm>
            <a:off x="7558557" y="382465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~10</a:t>
            </a:r>
            <a:r>
              <a:rPr lang="el-GR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μ</a:t>
            </a: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981825-B105-28C1-1045-7D6FAA2D07A9}"/>
              </a:ext>
            </a:extLst>
          </p:cNvPr>
          <p:cNvSpPr txBox="1"/>
          <p:nvPr/>
        </p:nvSpPr>
        <p:spPr>
          <a:xfrm>
            <a:off x="8029002" y="455351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~180</a:t>
            </a:r>
            <a:r>
              <a:rPr lang="el-GR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μ</a:t>
            </a: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FAEDEB-B002-BFC4-BB62-14268CCA0C3B}"/>
              </a:ext>
            </a:extLst>
          </p:cNvPr>
          <p:cNvSpPr txBox="1"/>
          <p:nvPr/>
        </p:nvSpPr>
        <p:spPr>
          <a:xfrm>
            <a:off x="11111892" y="2302812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R: 23</a:t>
            </a:r>
          </a:p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W: 23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5A4F37-FE6F-4562-36B7-BBC861BDAFE3}"/>
              </a:ext>
            </a:extLst>
          </p:cNvPr>
          <p:cNvSpPr txBox="1"/>
          <p:nvPr/>
        </p:nvSpPr>
        <p:spPr>
          <a:xfrm>
            <a:off x="11106987" y="2971526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R: 6.8</a:t>
            </a:r>
          </a:p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W: 1.85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C87F096-80F1-FBB4-85D7-A171B811F781}"/>
              </a:ext>
            </a:extLst>
          </p:cNvPr>
          <p:cNvSpPr txBox="1"/>
          <p:nvPr/>
        </p:nvSpPr>
        <p:spPr>
          <a:xfrm>
            <a:off x="11112459" y="3678435"/>
            <a:ext cx="71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R: 2.2</a:t>
            </a:r>
          </a:p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W:  2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125E0-DACA-A3D6-FBC8-06D87D42FB16}"/>
              </a:ext>
            </a:extLst>
          </p:cNvPr>
          <p:cNvSpPr txBox="1"/>
          <p:nvPr/>
        </p:nvSpPr>
        <p:spPr>
          <a:xfrm>
            <a:off x="11109958" y="4402497"/>
            <a:ext cx="78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R: 0.5</a:t>
            </a:r>
          </a:p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W: 0.5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459361-A6AF-795E-A3B0-657C36B9D107}"/>
              </a:ext>
            </a:extLst>
          </p:cNvPr>
          <p:cNvSpPr txBox="1"/>
          <p:nvPr/>
        </p:nvSpPr>
        <p:spPr>
          <a:xfrm>
            <a:off x="10900862" y="1881627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BW (GB/s)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18D8A02-BB62-5863-A454-D54D934F0D83}"/>
              </a:ext>
            </a:extLst>
          </p:cNvPr>
          <p:cNvCxnSpPr/>
          <p:nvPr/>
        </p:nvCxnSpPr>
        <p:spPr>
          <a:xfrm flipH="1">
            <a:off x="10947633" y="2250959"/>
            <a:ext cx="105812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D76DB47-6CA2-ECEB-070A-3CD6EA7FA91E}"/>
              </a:ext>
            </a:extLst>
          </p:cNvPr>
          <p:cNvCxnSpPr/>
          <p:nvPr/>
        </p:nvCxnSpPr>
        <p:spPr>
          <a:xfrm flipH="1">
            <a:off x="193040" y="3648710"/>
            <a:ext cx="46228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8354DA1-5B44-A229-7646-90784A50C7DC}"/>
              </a:ext>
            </a:extLst>
          </p:cNvPr>
          <p:cNvSpPr txBox="1"/>
          <p:nvPr/>
        </p:nvSpPr>
        <p:spPr>
          <a:xfrm>
            <a:off x="315104" y="3206580"/>
            <a:ext cx="156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Direct Access</a:t>
            </a:r>
            <a:endParaRPr lang="en-GB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05939F-F567-02B5-805B-2172E1B41F3B}"/>
              </a:ext>
            </a:extLst>
          </p:cNvPr>
          <p:cNvSpPr txBox="1"/>
          <p:nvPr/>
        </p:nvSpPr>
        <p:spPr>
          <a:xfrm>
            <a:off x="183561" y="3689793"/>
            <a:ext cx="1859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Buffered Access</a:t>
            </a:r>
            <a:endParaRPr lang="en-GB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C100D-3F2A-ECD0-54F7-283B16F7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Snapshot Restoration over Persistent Memory</a:t>
            </a:r>
            <a:endParaRPr lang="en-US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18B01-7331-F019-1F0F-537DC721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pic>
        <p:nvPicPr>
          <p:cNvPr id="16" name="Picture 6" descr="Text&#10;&#10;Description automatically generated">
            <a:extLst>
              <a:ext uri="{FF2B5EF4-FFF2-40B4-BE49-F238E27FC236}">
                <a16:creationId xmlns:a16="http://schemas.microsoft.com/office/drawing/2014/main" id="{92059F7B-0016-51BE-1FAF-692B48AA2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8" name="Graphic 4">
            <a:extLst>
              <a:ext uri="{FF2B5EF4-FFF2-40B4-BE49-F238E27FC236}">
                <a16:creationId xmlns:a16="http://schemas.microsoft.com/office/drawing/2014/main" id="{544FD6B5-C653-FCBE-A3E8-37405260E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58FEDC-06DF-5129-90CC-17ADCF06AA9E}"/>
              </a:ext>
            </a:extLst>
          </p:cNvPr>
          <p:cNvSpPr/>
          <p:nvPr/>
        </p:nvSpPr>
        <p:spPr>
          <a:xfrm>
            <a:off x="3568495" y="2365695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1766B-75F8-322F-4F25-79A2B83ADB68}"/>
              </a:ext>
            </a:extLst>
          </p:cNvPr>
          <p:cNvSpPr/>
          <p:nvPr/>
        </p:nvSpPr>
        <p:spPr>
          <a:xfrm>
            <a:off x="3843447" y="2365694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3DC97E-271E-37B1-AB30-F3038B06B9D8}"/>
              </a:ext>
            </a:extLst>
          </p:cNvPr>
          <p:cNvSpPr/>
          <p:nvPr/>
        </p:nvSpPr>
        <p:spPr>
          <a:xfrm>
            <a:off x="4117325" y="2365694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BA21DD-0836-21CE-625F-C1446FC4BDF6}"/>
              </a:ext>
            </a:extLst>
          </p:cNvPr>
          <p:cNvSpPr/>
          <p:nvPr/>
        </p:nvSpPr>
        <p:spPr>
          <a:xfrm>
            <a:off x="4394162" y="2365695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07CE31-9EB0-24CC-6046-47C64B68F1F5}"/>
              </a:ext>
            </a:extLst>
          </p:cNvPr>
          <p:cNvSpPr/>
          <p:nvPr/>
        </p:nvSpPr>
        <p:spPr>
          <a:xfrm>
            <a:off x="4669114" y="2365694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8924F0-2C77-E54F-B138-55E59332CEF4}"/>
              </a:ext>
            </a:extLst>
          </p:cNvPr>
          <p:cNvSpPr/>
          <p:nvPr/>
        </p:nvSpPr>
        <p:spPr>
          <a:xfrm>
            <a:off x="4942992" y="2365694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DA2ED-4E38-5B4C-D9E3-C5DC6C28D361}"/>
              </a:ext>
            </a:extLst>
          </p:cNvPr>
          <p:cNvSpPr/>
          <p:nvPr/>
        </p:nvSpPr>
        <p:spPr>
          <a:xfrm>
            <a:off x="5219829" y="2365695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E1C18D-0ED9-8271-D174-32269CA26A52}"/>
              </a:ext>
            </a:extLst>
          </p:cNvPr>
          <p:cNvSpPr/>
          <p:nvPr/>
        </p:nvSpPr>
        <p:spPr>
          <a:xfrm>
            <a:off x="5493723" y="2365694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803AF3-D98B-A1C3-0541-99D3759B6E92}"/>
              </a:ext>
            </a:extLst>
          </p:cNvPr>
          <p:cNvSpPr/>
          <p:nvPr/>
        </p:nvSpPr>
        <p:spPr>
          <a:xfrm>
            <a:off x="5770246" y="2365694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E1F64B-CA39-D94A-D84B-CE77A71EFE81}"/>
              </a:ext>
            </a:extLst>
          </p:cNvPr>
          <p:cNvSpPr/>
          <p:nvPr/>
        </p:nvSpPr>
        <p:spPr>
          <a:xfrm>
            <a:off x="6047083" y="2365695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6D6F3F-DA8F-5C82-16A2-79D7FFCA1B2B}"/>
              </a:ext>
            </a:extLst>
          </p:cNvPr>
          <p:cNvSpPr/>
          <p:nvPr/>
        </p:nvSpPr>
        <p:spPr>
          <a:xfrm>
            <a:off x="6316821" y="2365694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803690-9010-8DD8-33CD-81532F9553A2}"/>
              </a:ext>
            </a:extLst>
          </p:cNvPr>
          <p:cNvSpPr/>
          <p:nvPr/>
        </p:nvSpPr>
        <p:spPr>
          <a:xfrm>
            <a:off x="6590699" y="2365694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E449B-9BB9-74CA-62F3-69891079632C}"/>
              </a:ext>
            </a:extLst>
          </p:cNvPr>
          <p:cNvSpPr/>
          <p:nvPr/>
        </p:nvSpPr>
        <p:spPr>
          <a:xfrm>
            <a:off x="7623533" y="2314992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C4D7F1-32A3-F9D1-F000-A0CF2F94F659}"/>
              </a:ext>
            </a:extLst>
          </p:cNvPr>
          <p:cNvSpPr/>
          <p:nvPr/>
        </p:nvSpPr>
        <p:spPr>
          <a:xfrm>
            <a:off x="7623533" y="2360711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EE1A1E-78DB-FE1F-1C25-C2035E4D7989}"/>
              </a:ext>
            </a:extLst>
          </p:cNvPr>
          <p:cNvSpPr/>
          <p:nvPr/>
        </p:nvSpPr>
        <p:spPr>
          <a:xfrm>
            <a:off x="7623533" y="2404752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DDC64F-BB74-57B9-7F5E-A66BF5CACBFD}"/>
              </a:ext>
            </a:extLst>
          </p:cNvPr>
          <p:cNvSpPr/>
          <p:nvPr/>
        </p:nvSpPr>
        <p:spPr>
          <a:xfrm>
            <a:off x="7623533" y="2450471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438AEE-8CE1-43BD-5164-D8CCEDE7F17C}"/>
              </a:ext>
            </a:extLst>
          </p:cNvPr>
          <p:cNvSpPr/>
          <p:nvPr/>
        </p:nvSpPr>
        <p:spPr>
          <a:xfrm>
            <a:off x="7623533" y="2495579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7B75EB-7498-9BEA-6104-4F5BC5802111}"/>
              </a:ext>
            </a:extLst>
          </p:cNvPr>
          <p:cNvSpPr/>
          <p:nvPr/>
        </p:nvSpPr>
        <p:spPr>
          <a:xfrm>
            <a:off x="7623533" y="2541298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44FDFC-9286-A4AC-94D2-D836A54981F8}"/>
              </a:ext>
            </a:extLst>
          </p:cNvPr>
          <p:cNvSpPr/>
          <p:nvPr/>
        </p:nvSpPr>
        <p:spPr>
          <a:xfrm>
            <a:off x="7623533" y="2585339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46DECF-1A27-1557-3DBD-CD8FB5C9EC36}"/>
              </a:ext>
            </a:extLst>
          </p:cNvPr>
          <p:cNvSpPr/>
          <p:nvPr/>
        </p:nvSpPr>
        <p:spPr>
          <a:xfrm>
            <a:off x="7623533" y="2631058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9DD711-757F-DC38-460C-DA20D492A8FB}"/>
              </a:ext>
            </a:extLst>
          </p:cNvPr>
          <p:cNvSpPr/>
          <p:nvPr/>
        </p:nvSpPr>
        <p:spPr>
          <a:xfrm>
            <a:off x="7623533" y="2675500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08CA66-AED9-7B19-088F-D99E4CE1EDEB}"/>
              </a:ext>
            </a:extLst>
          </p:cNvPr>
          <p:cNvSpPr/>
          <p:nvPr/>
        </p:nvSpPr>
        <p:spPr>
          <a:xfrm>
            <a:off x="7623533" y="2721219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2AEEAD-732E-0BE5-580B-F9711E98FDEA}"/>
              </a:ext>
            </a:extLst>
          </p:cNvPr>
          <p:cNvSpPr/>
          <p:nvPr/>
        </p:nvSpPr>
        <p:spPr>
          <a:xfrm>
            <a:off x="7623533" y="2765260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57710F-CF2F-5977-A745-5D50202257D0}"/>
              </a:ext>
            </a:extLst>
          </p:cNvPr>
          <p:cNvSpPr/>
          <p:nvPr/>
        </p:nvSpPr>
        <p:spPr>
          <a:xfrm>
            <a:off x="7623533" y="2810979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B69B98-2E4F-9590-06A4-D1893D8D7D4A}"/>
              </a:ext>
            </a:extLst>
          </p:cNvPr>
          <p:cNvSpPr/>
          <p:nvPr/>
        </p:nvSpPr>
        <p:spPr>
          <a:xfrm>
            <a:off x="7623533" y="2856087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796B77-0920-5FC3-6210-5C85B19F2D6B}"/>
              </a:ext>
            </a:extLst>
          </p:cNvPr>
          <p:cNvSpPr/>
          <p:nvPr/>
        </p:nvSpPr>
        <p:spPr>
          <a:xfrm>
            <a:off x="7623533" y="2901806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F49CE-4FAB-8020-C04D-8AF4EC7CD39A}"/>
              </a:ext>
            </a:extLst>
          </p:cNvPr>
          <p:cNvSpPr/>
          <p:nvPr/>
        </p:nvSpPr>
        <p:spPr>
          <a:xfrm>
            <a:off x="7623533" y="2945847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7086B7-CA72-D7AE-A161-F284E6B0BE27}"/>
              </a:ext>
            </a:extLst>
          </p:cNvPr>
          <p:cNvSpPr/>
          <p:nvPr/>
        </p:nvSpPr>
        <p:spPr>
          <a:xfrm>
            <a:off x="7623533" y="2991566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1489C4-3474-6ABE-F9AD-E1AC7E2D349C}"/>
              </a:ext>
            </a:extLst>
          </p:cNvPr>
          <p:cNvSpPr/>
          <p:nvPr/>
        </p:nvSpPr>
        <p:spPr>
          <a:xfrm>
            <a:off x="7623533" y="3036145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E6C867-3F03-1B3C-8FCE-550E5E0C56EE}"/>
              </a:ext>
            </a:extLst>
          </p:cNvPr>
          <p:cNvSpPr/>
          <p:nvPr/>
        </p:nvSpPr>
        <p:spPr>
          <a:xfrm>
            <a:off x="7623533" y="3081864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63F9C9-078F-729B-E8F5-9327CDB31FE0}"/>
              </a:ext>
            </a:extLst>
          </p:cNvPr>
          <p:cNvSpPr/>
          <p:nvPr/>
        </p:nvSpPr>
        <p:spPr>
          <a:xfrm>
            <a:off x="7623533" y="3125905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51533D-53EE-287E-096F-88AFC3672691}"/>
              </a:ext>
            </a:extLst>
          </p:cNvPr>
          <p:cNvSpPr/>
          <p:nvPr/>
        </p:nvSpPr>
        <p:spPr>
          <a:xfrm>
            <a:off x="7623533" y="3171624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1446D3-122C-1CDB-457C-36E887355675}"/>
              </a:ext>
            </a:extLst>
          </p:cNvPr>
          <p:cNvSpPr/>
          <p:nvPr/>
        </p:nvSpPr>
        <p:spPr>
          <a:xfrm>
            <a:off x="7623533" y="3216732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D9E5CC-8551-64A2-6E4A-881392EF1C64}"/>
              </a:ext>
            </a:extLst>
          </p:cNvPr>
          <p:cNvSpPr/>
          <p:nvPr/>
        </p:nvSpPr>
        <p:spPr>
          <a:xfrm>
            <a:off x="7623533" y="3262451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EE442E-07A8-18DA-E6C5-7380A18F889C}"/>
              </a:ext>
            </a:extLst>
          </p:cNvPr>
          <p:cNvSpPr/>
          <p:nvPr/>
        </p:nvSpPr>
        <p:spPr>
          <a:xfrm>
            <a:off x="7623533" y="3306492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79C13C-F544-E5FA-F0ED-72CE696AE851}"/>
              </a:ext>
            </a:extLst>
          </p:cNvPr>
          <p:cNvSpPr/>
          <p:nvPr/>
        </p:nvSpPr>
        <p:spPr>
          <a:xfrm>
            <a:off x="7623533" y="3352211"/>
            <a:ext cx="7556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FD672A-3616-246D-A27B-16EABA49B388}"/>
              </a:ext>
            </a:extLst>
          </p:cNvPr>
          <p:cNvCxnSpPr>
            <a:cxnSpLocks/>
          </p:cNvCxnSpPr>
          <p:nvPr/>
        </p:nvCxnSpPr>
        <p:spPr>
          <a:xfrm flipH="1">
            <a:off x="3705727" y="2833838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98C8C9-46B1-45E6-7E02-FB3D03F3CFC3}"/>
              </a:ext>
            </a:extLst>
          </p:cNvPr>
          <p:cNvCxnSpPr>
            <a:cxnSpLocks/>
          </p:cNvCxnSpPr>
          <p:nvPr/>
        </p:nvCxnSpPr>
        <p:spPr>
          <a:xfrm flipH="1">
            <a:off x="3981064" y="2833595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0987F58-C094-E1C8-693F-9D3B930C66D1}"/>
              </a:ext>
            </a:extLst>
          </p:cNvPr>
          <p:cNvCxnSpPr>
            <a:cxnSpLocks/>
          </p:cNvCxnSpPr>
          <p:nvPr/>
        </p:nvCxnSpPr>
        <p:spPr>
          <a:xfrm flipH="1">
            <a:off x="4527151" y="2833709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66F5FE-CC13-A1CA-8215-850D3BB5F1BE}"/>
              </a:ext>
            </a:extLst>
          </p:cNvPr>
          <p:cNvCxnSpPr>
            <a:cxnSpLocks/>
          </p:cNvCxnSpPr>
          <p:nvPr/>
        </p:nvCxnSpPr>
        <p:spPr>
          <a:xfrm flipH="1">
            <a:off x="5632141" y="2832409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469548-E825-BF82-1C70-C3988405B937}"/>
              </a:ext>
            </a:extLst>
          </p:cNvPr>
          <p:cNvCxnSpPr>
            <a:cxnSpLocks/>
          </p:cNvCxnSpPr>
          <p:nvPr/>
        </p:nvCxnSpPr>
        <p:spPr>
          <a:xfrm flipH="1">
            <a:off x="6184700" y="2832813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0DC283-2AE9-ABAB-51FA-7ED657332727}"/>
              </a:ext>
            </a:extLst>
          </p:cNvPr>
          <p:cNvCxnSpPr>
            <a:cxnSpLocks/>
          </p:cNvCxnSpPr>
          <p:nvPr/>
        </p:nvCxnSpPr>
        <p:spPr>
          <a:xfrm flipH="1">
            <a:off x="6453565" y="2833595"/>
            <a:ext cx="801" cy="59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9F1AB4-AB93-FF4C-A227-9A7004BE685C}"/>
              </a:ext>
            </a:extLst>
          </p:cNvPr>
          <p:cNvCxnSpPr>
            <a:cxnSpLocks/>
          </p:cNvCxnSpPr>
          <p:nvPr/>
        </p:nvCxnSpPr>
        <p:spPr>
          <a:xfrm>
            <a:off x="3699375" y="2892341"/>
            <a:ext cx="34071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52FDBF-577C-AD33-48BF-4CC1C0A7116D}"/>
              </a:ext>
            </a:extLst>
          </p:cNvPr>
          <p:cNvCxnSpPr>
            <a:cxnSpLocks/>
          </p:cNvCxnSpPr>
          <p:nvPr/>
        </p:nvCxnSpPr>
        <p:spPr>
          <a:xfrm>
            <a:off x="7106536" y="2383784"/>
            <a:ext cx="0" cy="508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D084BE8-E6AA-1762-A00D-A1375F6CC083}"/>
              </a:ext>
            </a:extLst>
          </p:cNvPr>
          <p:cNvCxnSpPr>
            <a:cxnSpLocks/>
          </p:cNvCxnSpPr>
          <p:nvPr/>
        </p:nvCxnSpPr>
        <p:spPr>
          <a:xfrm>
            <a:off x="7106536" y="2892341"/>
            <a:ext cx="0" cy="4344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7E4880A-6C06-C129-2DAA-A507DC748367}"/>
              </a:ext>
            </a:extLst>
          </p:cNvPr>
          <p:cNvCxnSpPr>
            <a:cxnSpLocks/>
          </p:cNvCxnSpPr>
          <p:nvPr/>
        </p:nvCxnSpPr>
        <p:spPr>
          <a:xfrm flipV="1">
            <a:off x="7100184" y="2383571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0E48D08-D5FE-E25B-F30C-A9C81E5BC9C4}"/>
              </a:ext>
            </a:extLst>
          </p:cNvPr>
          <p:cNvCxnSpPr>
            <a:cxnSpLocks/>
          </p:cNvCxnSpPr>
          <p:nvPr/>
        </p:nvCxnSpPr>
        <p:spPr>
          <a:xfrm flipV="1">
            <a:off x="7100183" y="3327712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DC48DC0-C2D2-4C68-84D1-359506136811}"/>
              </a:ext>
            </a:extLst>
          </p:cNvPr>
          <p:cNvCxnSpPr>
            <a:cxnSpLocks/>
          </p:cNvCxnSpPr>
          <p:nvPr/>
        </p:nvCxnSpPr>
        <p:spPr>
          <a:xfrm flipV="1">
            <a:off x="7101773" y="2472172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92B4243-5D32-30F0-C309-7AADC7B961FF}"/>
              </a:ext>
            </a:extLst>
          </p:cNvPr>
          <p:cNvCxnSpPr>
            <a:cxnSpLocks/>
          </p:cNvCxnSpPr>
          <p:nvPr/>
        </p:nvCxnSpPr>
        <p:spPr>
          <a:xfrm flipV="1">
            <a:off x="7101772" y="2696309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5F020A0-FF69-38A0-FC64-918BF06AC861}"/>
              </a:ext>
            </a:extLst>
          </p:cNvPr>
          <p:cNvCxnSpPr>
            <a:cxnSpLocks/>
          </p:cNvCxnSpPr>
          <p:nvPr/>
        </p:nvCxnSpPr>
        <p:spPr>
          <a:xfrm flipV="1">
            <a:off x="7100182" y="3011547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BF5F085-2144-3647-A0B7-B8D553721788}"/>
              </a:ext>
            </a:extLst>
          </p:cNvPr>
          <p:cNvCxnSpPr>
            <a:cxnSpLocks/>
          </p:cNvCxnSpPr>
          <p:nvPr/>
        </p:nvCxnSpPr>
        <p:spPr>
          <a:xfrm flipV="1">
            <a:off x="7100181" y="3103575"/>
            <a:ext cx="516997" cy="2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6665B96-2614-5C0E-9679-03A8982E4971}"/>
              </a:ext>
            </a:extLst>
          </p:cNvPr>
          <p:cNvSpPr/>
          <p:nvPr/>
        </p:nvSpPr>
        <p:spPr>
          <a:xfrm>
            <a:off x="1436159" y="3756279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1123ED7-756E-1055-0804-8ECFCDFE1D3C}"/>
              </a:ext>
            </a:extLst>
          </p:cNvPr>
          <p:cNvSpPr/>
          <p:nvPr/>
        </p:nvSpPr>
        <p:spPr>
          <a:xfrm>
            <a:off x="1436158" y="4258313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B7F665-4BBB-199E-DC64-4F0511C6349E}"/>
              </a:ext>
            </a:extLst>
          </p:cNvPr>
          <p:cNvSpPr txBox="1"/>
          <p:nvPr/>
        </p:nvSpPr>
        <p:spPr>
          <a:xfrm>
            <a:off x="1712995" y="3802310"/>
            <a:ext cx="172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Read-only page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14BB3A3-243E-5F6C-BE55-032910B2C856}"/>
              </a:ext>
            </a:extLst>
          </p:cNvPr>
          <p:cNvSpPr txBox="1"/>
          <p:nvPr/>
        </p:nvSpPr>
        <p:spPr>
          <a:xfrm>
            <a:off x="1713315" y="4304344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Writable page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E2F4B5-A95A-8D1A-FB60-935345BF1CE8}"/>
              </a:ext>
            </a:extLst>
          </p:cNvPr>
          <p:cNvSpPr txBox="1"/>
          <p:nvPr/>
        </p:nvSpPr>
        <p:spPr>
          <a:xfrm>
            <a:off x="3568495" y="1985061"/>
            <a:ext cx="239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Guest Physical Memory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395026-5EF9-61D4-4FE7-EF7BB09D37A4}"/>
              </a:ext>
            </a:extLst>
          </p:cNvPr>
          <p:cNvSpPr txBox="1"/>
          <p:nvPr/>
        </p:nvSpPr>
        <p:spPr>
          <a:xfrm>
            <a:off x="7716835" y="1947663"/>
            <a:ext cx="58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EPT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30115-1F27-E302-D87F-57F58CFD52A7}"/>
              </a:ext>
            </a:extLst>
          </p:cNvPr>
          <p:cNvSpPr/>
          <p:nvPr/>
        </p:nvSpPr>
        <p:spPr>
          <a:xfrm>
            <a:off x="4241122" y="3959193"/>
            <a:ext cx="1906629" cy="11244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E3FAAF2-23E0-4FC9-5C48-F8A678BD30A7}"/>
              </a:ext>
            </a:extLst>
          </p:cNvPr>
          <p:cNvSpPr/>
          <p:nvPr/>
        </p:nvSpPr>
        <p:spPr>
          <a:xfrm>
            <a:off x="4363863" y="4061092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374C8D-BD3A-16EF-15EA-5C9B0C9A806C}"/>
              </a:ext>
            </a:extLst>
          </p:cNvPr>
          <p:cNvSpPr/>
          <p:nvPr/>
        </p:nvSpPr>
        <p:spPr>
          <a:xfrm>
            <a:off x="4638815" y="4061091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62D77B-D725-B7F5-A5B2-7F3D1D072D29}"/>
              </a:ext>
            </a:extLst>
          </p:cNvPr>
          <p:cNvSpPr/>
          <p:nvPr/>
        </p:nvSpPr>
        <p:spPr>
          <a:xfrm>
            <a:off x="4912693" y="4061091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05161A-958A-5001-EBD7-A68209D15A8D}"/>
              </a:ext>
            </a:extLst>
          </p:cNvPr>
          <p:cNvSpPr/>
          <p:nvPr/>
        </p:nvSpPr>
        <p:spPr>
          <a:xfrm>
            <a:off x="5189530" y="4061092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05CF98B-19E5-BFF8-2FC4-04B214C27809}"/>
              </a:ext>
            </a:extLst>
          </p:cNvPr>
          <p:cNvSpPr/>
          <p:nvPr/>
        </p:nvSpPr>
        <p:spPr>
          <a:xfrm>
            <a:off x="5464482" y="4061091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1230CC-6316-AF42-38A8-BDB7E9868A5C}"/>
              </a:ext>
            </a:extLst>
          </p:cNvPr>
          <p:cNvSpPr/>
          <p:nvPr/>
        </p:nvSpPr>
        <p:spPr>
          <a:xfrm>
            <a:off x="5738360" y="4061091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A73E763-9014-A5F7-DF0C-0B877A2A6FAC}"/>
              </a:ext>
            </a:extLst>
          </p:cNvPr>
          <p:cNvSpPr/>
          <p:nvPr/>
        </p:nvSpPr>
        <p:spPr>
          <a:xfrm>
            <a:off x="4363202" y="4520026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71C7DF-1004-D155-2A31-7B9E059F610F}"/>
              </a:ext>
            </a:extLst>
          </p:cNvPr>
          <p:cNvSpPr/>
          <p:nvPr/>
        </p:nvSpPr>
        <p:spPr>
          <a:xfrm>
            <a:off x="4639213" y="4520025"/>
            <a:ext cx="276837" cy="461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05DED95-5240-A57A-69AE-C91DE7728169}"/>
              </a:ext>
            </a:extLst>
          </p:cNvPr>
          <p:cNvSpPr/>
          <p:nvPr/>
        </p:nvSpPr>
        <p:spPr>
          <a:xfrm>
            <a:off x="4913619" y="4520025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C841F04-7A87-DA3F-9EFA-28BAFB302CA0}"/>
              </a:ext>
            </a:extLst>
          </p:cNvPr>
          <p:cNvSpPr/>
          <p:nvPr/>
        </p:nvSpPr>
        <p:spPr>
          <a:xfrm>
            <a:off x="5188339" y="4520026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E39023E-BC1E-7208-ED33-32F3DB3F331C}"/>
              </a:ext>
            </a:extLst>
          </p:cNvPr>
          <p:cNvSpPr/>
          <p:nvPr/>
        </p:nvSpPr>
        <p:spPr>
          <a:xfrm>
            <a:off x="5464428" y="4520025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08E81D9-392C-B587-6FBA-474F4673B3F3}"/>
              </a:ext>
            </a:extLst>
          </p:cNvPr>
          <p:cNvSpPr/>
          <p:nvPr/>
        </p:nvSpPr>
        <p:spPr>
          <a:xfrm>
            <a:off x="5738306" y="4520025"/>
            <a:ext cx="276837" cy="46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1D5E0E-91AC-5035-1D57-43EE8F97E74F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239005" y="5083676"/>
            <a:ext cx="340457" cy="108771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C794E46-7A73-4F88-C581-41A52331BA02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5852109" y="5083676"/>
            <a:ext cx="297759" cy="108771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2F6D794-7B5D-D120-5A88-F08DFD5DBBB2}"/>
              </a:ext>
            </a:extLst>
          </p:cNvPr>
          <p:cNvSpPr txBox="1"/>
          <p:nvPr/>
        </p:nvSpPr>
        <p:spPr>
          <a:xfrm>
            <a:off x="4026567" y="3555326"/>
            <a:ext cx="239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mmap’ed</a:t>
            </a: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snapshot file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9E996CA-6C4D-4550-A2C5-BE19181DB7B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568495" y="2827089"/>
            <a:ext cx="672627" cy="16943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68093E3-3DC9-1DF7-B1C8-A5B05F1910C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47751" y="2827089"/>
            <a:ext cx="719785" cy="16943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89C7389-8EFF-8F13-749B-67A6B482504A}"/>
              </a:ext>
            </a:extLst>
          </p:cNvPr>
          <p:cNvSpPr/>
          <p:nvPr/>
        </p:nvSpPr>
        <p:spPr>
          <a:xfrm>
            <a:off x="6809329" y="3881699"/>
            <a:ext cx="1906629" cy="1265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258FB9-3051-25E9-9597-53E5482F4EE6}"/>
              </a:ext>
            </a:extLst>
          </p:cNvPr>
          <p:cNvSpPr/>
          <p:nvPr/>
        </p:nvSpPr>
        <p:spPr>
          <a:xfrm>
            <a:off x="7145366" y="5974461"/>
            <a:ext cx="1261060" cy="39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E1CF84A-397D-6571-AD10-0F99AA1D8691}"/>
              </a:ext>
            </a:extLst>
          </p:cNvPr>
          <p:cNvSpPr txBox="1"/>
          <p:nvPr/>
        </p:nvSpPr>
        <p:spPr>
          <a:xfrm>
            <a:off x="7389670" y="5993637"/>
            <a:ext cx="77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DRAM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3E0CA7F-6D10-EAA3-35AB-4106239BA9B0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6809329" y="5140683"/>
            <a:ext cx="336037" cy="10307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CFAD029-C601-D53F-B5D3-010AB89F9BA4}"/>
              </a:ext>
            </a:extLst>
          </p:cNvPr>
          <p:cNvCxnSpPr>
            <a:cxnSpLocks/>
            <a:endCxn id="55" idx="3"/>
          </p:cNvCxnSpPr>
          <p:nvPr/>
        </p:nvCxnSpPr>
        <p:spPr>
          <a:xfrm flipH="1">
            <a:off x="8406426" y="5146773"/>
            <a:ext cx="306405" cy="10246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5FA1C60E-A6A0-57E3-806F-F8715F267E61}"/>
              </a:ext>
            </a:extLst>
          </p:cNvPr>
          <p:cNvSpPr txBox="1"/>
          <p:nvPr/>
        </p:nvSpPr>
        <p:spPr>
          <a:xfrm>
            <a:off x="8712831" y="4675362"/>
            <a:ext cx="179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(Copy-on-Write)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25FF5DF-B757-8B5A-85EF-7A0341827EC9}"/>
              </a:ext>
            </a:extLst>
          </p:cNvPr>
          <p:cNvSpPr/>
          <p:nvPr/>
        </p:nvSpPr>
        <p:spPr>
          <a:xfrm>
            <a:off x="7758874" y="4613457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4D05ADE-0607-57CF-6CF4-2DDE1B0E896E}"/>
              </a:ext>
            </a:extLst>
          </p:cNvPr>
          <p:cNvSpPr/>
          <p:nvPr/>
        </p:nvSpPr>
        <p:spPr>
          <a:xfrm>
            <a:off x="8033826" y="4613456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EF6663E-54EA-8FB4-A2E9-C92A790E1E41}"/>
              </a:ext>
            </a:extLst>
          </p:cNvPr>
          <p:cNvSpPr/>
          <p:nvPr/>
        </p:nvSpPr>
        <p:spPr>
          <a:xfrm>
            <a:off x="8307704" y="4613456"/>
            <a:ext cx="276837" cy="4613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2" name="Connector: Curved 131">
            <a:extLst>
              <a:ext uri="{FF2B5EF4-FFF2-40B4-BE49-F238E27FC236}">
                <a16:creationId xmlns:a16="http://schemas.microsoft.com/office/drawing/2014/main" id="{A86221BB-F6B7-6E91-B799-D5ABD60087EC}"/>
              </a:ext>
            </a:extLst>
          </p:cNvPr>
          <p:cNvCxnSpPr>
            <a:cxnSpLocks/>
            <a:stCxn id="91" idx="0"/>
            <a:endCxn id="106" idx="0"/>
          </p:cNvCxnSpPr>
          <p:nvPr/>
        </p:nvCxnSpPr>
        <p:spPr>
          <a:xfrm rot="16200000" flipH="1">
            <a:off x="6840830" y="3282041"/>
            <a:ext cx="93431" cy="2569398"/>
          </a:xfrm>
          <a:prstGeom prst="curvedConnector3">
            <a:avLst>
              <a:gd name="adj1" fmla="val -375162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Curved 134">
            <a:extLst>
              <a:ext uri="{FF2B5EF4-FFF2-40B4-BE49-F238E27FC236}">
                <a16:creationId xmlns:a16="http://schemas.microsoft.com/office/drawing/2014/main" id="{28F9A28B-4891-153D-950A-7A5CAEB04221}"/>
              </a:ext>
            </a:extLst>
          </p:cNvPr>
          <p:cNvCxnSpPr>
            <a:cxnSpLocks/>
            <a:stCxn id="90" idx="0"/>
            <a:endCxn id="105" idx="0"/>
          </p:cNvCxnSpPr>
          <p:nvPr/>
        </p:nvCxnSpPr>
        <p:spPr>
          <a:xfrm rot="16200000" flipH="1">
            <a:off x="6565309" y="3281474"/>
            <a:ext cx="93431" cy="2570535"/>
          </a:xfrm>
          <a:prstGeom prst="curvedConnector3">
            <a:avLst>
              <a:gd name="adj1" fmla="val -565465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407937A1-0EB8-E6FA-F490-555438D227E5}"/>
              </a:ext>
            </a:extLst>
          </p:cNvPr>
          <p:cNvCxnSpPr>
            <a:cxnSpLocks/>
            <a:stCxn id="81" idx="0"/>
            <a:endCxn id="107" idx="0"/>
          </p:cNvCxnSpPr>
          <p:nvPr/>
        </p:nvCxnSpPr>
        <p:spPr>
          <a:xfrm rot="16200000" flipH="1">
            <a:off x="6610854" y="2778187"/>
            <a:ext cx="552364" cy="3118174"/>
          </a:xfrm>
          <a:prstGeom prst="curvedConnector3">
            <a:avLst>
              <a:gd name="adj1" fmla="val -29430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A2ECFAFA-BE56-70EE-84A9-8DE1238936A7}"/>
              </a:ext>
            </a:extLst>
          </p:cNvPr>
          <p:cNvCxnSpPr>
            <a:cxnSpLocks/>
            <a:stCxn id="24" idx="3"/>
            <a:endCxn id="73" idx="0"/>
          </p:cNvCxnSpPr>
          <p:nvPr/>
        </p:nvCxnSpPr>
        <p:spPr>
          <a:xfrm flipH="1">
            <a:off x="4502282" y="2383571"/>
            <a:ext cx="3876901" cy="1677521"/>
          </a:xfrm>
          <a:prstGeom prst="curvedConnector4">
            <a:avLst>
              <a:gd name="adj1" fmla="val -10483"/>
              <a:gd name="adj2" fmla="val 850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Curved 107">
            <a:extLst>
              <a:ext uri="{FF2B5EF4-FFF2-40B4-BE49-F238E27FC236}">
                <a16:creationId xmlns:a16="http://schemas.microsoft.com/office/drawing/2014/main" id="{95A8F645-6C21-AC24-7226-89006C842822}"/>
              </a:ext>
            </a:extLst>
          </p:cNvPr>
          <p:cNvCxnSpPr>
            <a:cxnSpLocks/>
            <a:stCxn id="26" idx="3"/>
            <a:endCxn id="88" idx="0"/>
          </p:cNvCxnSpPr>
          <p:nvPr/>
        </p:nvCxnSpPr>
        <p:spPr>
          <a:xfrm flipH="1">
            <a:off x="4777632" y="2473331"/>
            <a:ext cx="3601551" cy="2046694"/>
          </a:xfrm>
          <a:prstGeom prst="curvedConnector4">
            <a:avLst>
              <a:gd name="adj1" fmla="val -14739"/>
              <a:gd name="adj2" fmla="val 671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Curved 129">
            <a:extLst>
              <a:ext uri="{FF2B5EF4-FFF2-40B4-BE49-F238E27FC236}">
                <a16:creationId xmlns:a16="http://schemas.microsoft.com/office/drawing/2014/main" id="{9FAECABD-E838-B2A3-FC75-F23A7C6876DE}"/>
              </a:ext>
            </a:extLst>
          </p:cNvPr>
          <p:cNvCxnSpPr>
            <a:cxnSpLocks/>
            <a:stCxn id="45" idx="3"/>
            <a:endCxn id="74" idx="0"/>
          </p:cNvCxnSpPr>
          <p:nvPr/>
        </p:nvCxnSpPr>
        <p:spPr>
          <a:xfrm flipH="1">
            <a:off x="4777234" y="3329352"/>
            <a:ext cx="3601949" cy="731739"/>
          </a:xfrm>
          <a:prstGeom prst="curvedConnector4">
            <a:avLst>
              <a:gd name="adj1" fmla="val -2256"/>
              <a:gd name="adj2" fmla="val 2622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8D04B7ED-890B-B25B-892B-714A7954A77C}"/>
              </a:ext>
            </a:extLst>
          </p:cNvPr>
          <p:cNvCxnSpPr>
            <a:cxnSpLocks/>
            <a:stCxn id="31" idx="3"/>
            <a:endCxn id="107" idx="0"/>
          </p:cNvCxnSpPr>
          <p:nvPr/>
        </p:nvCxnSpPr>
        <p:spPr>
          <a:xfrm>
            <a:off x="8379183" y="2698360"/>
            <a:ext cx="66940" cy="191509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Curved 122">
            <a:extLst>
              <a:ext uri="{FF2B5EF4-FFF2-40B4-BE49-F238E27FC236}">
                <a16:creationId xmlns:a16="http://schemas.microsoft.com/office/drawing/2014/main" id="{158DB631-0CDE-313D-1154-B840B5F8B7F7}"/>
              </a:ext>
            </a:extLst>
          </p:cNvPr>
          <p:cNvCxnSpPr>
            <a:cxnSpLocks/>
            <a:stCxn id="40" idx="3"/>
            <a:endCxn id="105" idx="0"/>
          </p:cNvCxnSpPr>
          <p:nvPr/>
        </p:nvCxnSpPr>
        <p:spPr>
          <a:xfrm flipH="1">
            <a:off x="7897293" y="3104724"/>
            <a:ext cx="481890" cy="1508733"/>
          </a:xfrm>
          <a:prstGeom prst="curvedConnector4">
            <a:avLst>
              <a:gd name="adj1" fmla="val -76823"/>
              <a:gd name="adj2" fmla="val 642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Curved 132">
            <a:extLst>
              <a:ext uri="{FF2B5EF4-FFF2-40B4-BE49-F238E27FC236}">
                <a16:creationId xmlns:a16="http://schemas.microsoft.com/office/drawing/2014/main" id="{D8B7DB97-244B-D286-4526-393F1C615E8D}"/>
              </a:ext>
            </a:extLst>
          </p:cNvPr>
          <p:cNvCxnSpPr>
            <a:stCxn id="38" idx="3"/>
            <a:endCxn id="106" idx="0"/>
          </p:cNvCxnSpPr>
          <p:nvPr/>
        </p:nvCxnSpPr>
        <p:spPr>
          <a:xfrm flipH="1">
            <a:off x="8172245" y="3014426"/>
            <a:ext cx="206938" cy="1599030"/>
          </a:xfrm>
          <a:prstGeom prst="curvedConnector4">
            <a:avLst>
              <a:gd name="adj1" fmla="val -116604"/>
              <a:gd name="adj2" fmla="val 451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BE1F7E7-DB67-D72B-A988-CB28382F60E2}"/>
              </a:ext>
            </a:extLst>
          </p:cNvPr>
          <p:cNvSpPr/>
          <p:nvPr/>
        </p:nvSpPr>
        <p:spPr>
          <a:xfrm>
            <a:off x="4579462" y="5959248"/>
            <a:ext cx="1272647" cy="4242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94C8E28-E60A-6C14-A220-7280B38CA607}"/>
              </a:ext>
            </a:extLst>
          </p:cNvPr>
          <p:cNvSpPr txBox="1"/>
          <p:nvPr/>
        </p:nvSpPr>
        <p:spPr>
          <a:xfrm>
            <a:off x="4838065" y="5994340"/>
            <a:ext cx="80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PMEM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4F89F2-548A-94A9-0D77-288B863A51B7}"/>
              </a:ext>
            </a:extLst>
          </p:cNvPr>
          <p:cNvSpPr txBox="1"/>
          <p:nvPr/>
        </p:nvSpPr>
        <p:spPr>
          <a:xfrm>
            <a:off x="10374034" y="2701801"/>
            <a:ext cx="1151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Direct</a:t>
            </a:r>
          </a:p>
          <a:p>
            <a:r>
              <a:rPr lang="en-US" sz="28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Access</a:t>
            </a:r>
            <a:endParaRPr lang="en-GB" sz="2800" dirty="0">
              <a:solidFill>
                <a:srgbClr val="C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4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5" grpId="0" animBg="1"/>
      <p:bldP spid="106" grpId="0" animBg="1"/>
      <p:bldP spid="107" grpId="0" animBg="1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3B78-3934-6D28-5E6D-C92497B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Experimental Setup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7D00C-94E4-98C2-9539-DEFA20C1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6" descr="Text&#10;&#10;Description automatically generated">
            <a:extLst>
              <a:ext uri="{FF2B5EF4-FFF2-40B4-BE49-F238E27FC236}">
                <a16:creationId xmlns:a16="http://schemas.microsoft.com/office/drawing/2014/main" id="{803D71FB-5C9B-A6D7-AAE8-B956FF953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660" y="-675328"/>
            <a:ext cx="2011061" cy="2021221"/>
          </a:xfrm>
          <a:prstGeom prst="rect">
            <a:avLst/>
          </a:prstGeom>
        </p:spPr>
      </p:pic>
      <p:pic>
        <p:nvPicPr>
          <p:cNvPr id="15" name="Graphic 4">
            <a:extLst>
              <a:ext uri="{FF2B5EF4-FFF2-40B4-BE49-F238E27FC236}">
                <a16:creationId xmlns:a16="http://schemas.microsoft.com/office/drawing/2014/main" id="{71DA7302-C190-AA31-AD19-91B6FEFC1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480" y="688898"/>
            <a:ext cx="965971" cy="959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F4884C-ACFB-9B84-00C6-310F1BF393EA}"/>
              </a:ext>
            </a:extLst>
          </p:cNvPr>
          <p:cNvSpPr txBox="1"/>
          <p:nvPr/>
        </p:nvSpPr>
        <p:spPr>
          <a:xfrm>
            <a:off x="6647290" y="1670099"/>
            <a:ext cx="554471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Intel Xeon Gold 5812T Cascade Lake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2x16 physical cores (SMT disabled)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fixed frequency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Intel Optane DCPM (</a:t>
            </a:r>
            <a:r>
              <a:rPr lang="en-GB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AppDirect</a:t>
            </a: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mode)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Intel Optane DC P4801X Series SSD (PCIe 3.0)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Intel SSD 520 Series (SATA3)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Linux 5.1.0 (with minor adjustments)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THP always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Firecracker v1.0.0 (with minor adjustments)</a:t>
            </a:r>
          </a:p>
          <a:p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 vCPU, pinned to one of host’s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512 MB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Linux 5.14.6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THP always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Alpine or Debian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33F1A-0D41-3259-DA3E-5000B25D15A4}"/>
              </a:ext>
            </a:extLst>
          </p:cNvPr>
          <p:cNvSpPr txBox="1"/>
          <p:nvPr/>
        </p:nvSpPr>
        <p:spPr>
          <a:xfrm>
            <a:off x="4525994" y="4337302"/>
            <a:ext cx="17851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Kim and Lee, </a:t>
            </a:r>
            <a:r>
              <a:rPr lang="en-US" sz="2000" i="1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FunctionBench</a:t>
            </a:r>
            <a:endParaRPr lang="en-US" sz="2000" i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SoCC</a:t>
            </a: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’19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CLOUD ‘19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7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FB23F9A2-334E-D392-16A4-FDBC3149B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6822" y="2612172"/>
            <a:ext cx="5208161" cy="777654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481F7CC7-948C-6A5B-4478-4380AA6DFC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4820" y="3539040"/>
            <a:ext cx="4066831" cy="802587"/>
          </a:xfrm>
          <a:prstGeom prst="rect">
            <a:avLst/>
          </a:prstGeom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DAFC4CFC-F482-E852-156B-FA21D37EB9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108" y="4483723"/>
            <a:ext cx="4108104" cy="805132"/>
          </a:xfrm>
          <a:prstGeom prst="rect">
            <a:avLst/>
          </a:prstGeom>
        </p:spPr>
      </p:pic>
      <p:pic>
        <p:nvPicPr>
          <p:cNvPr id="20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3141622E-EA53-229B-F9CA-6A27CD115F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5676" y="5426638"/>
            <a:ext cx="1877795" cy="5830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8D42F09-30BC-657C-0C57-AB2F137C94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9720" y="4742680"/>
            <a:ext cx="593745" cy="155033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6A11B97-FAD8-BA65-F5A5-78CC511554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31532" y="4688704"/>
            <a:ext cx="680707" cy="165828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963898D-0B3D-AA6F-09AC-E3C2E3FB34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30306" y="5012564"/>
            <a:ext cx="1529342" cy="10105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70E3521-5370-A242-3BD8-701CCD2A573E}"/>
              </a:ext>
            </a:extLst>
          </p:cNvPr>
          <p:cNvSpPr/>
          <p:nvPr/>
        </p:nvSpPr>
        <p:spPr>
          <a:xfrm>
            <a:off x="567830" y="1854200"/>
            <a:ext cx="5208161" cy="2134295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376F49-99AF-CA09-8554-2119D8CFDCD2}"/>
              </a:ext>
            </a:extLst>
          </p:cNvPr>
          <p:cNvSpPr txBox="1"/>
          <p:nvPr/>
        </p:nvSpPr>
        <p:spPr>
          <a:xfrm>
            <a:off x="279313" y="6302945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DCPM</a:t>
            </a:r>
          </a:p>
          <a:p>
            <a:pPr algn="ctr"/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(ext4-DAX)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4AF109-8839-CC3F-73BE-317D91D376CD}"/>
              </a:ext>
            </a:extLst>
          </p:cNvPr>
          <p:cNvSpPr txBox="1"/>
          <p:nvPr/>
        </p:nvSpPr>
        <p:spPr>
          <a:xfrm>
            <a:off x="1503034" y="6302945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NVMe</a:t>
            </a:r>
            <a:endParaRPr lang="en-US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(ext4)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F6BD84-9D50-DA34-6BDE-E0DF927C3012}"/>
              </a:ext>
            </a:extLst>
          </p:cNvPr>
          <p:cNvSpPr txBox="1"/>
          <p:nvPr/>
        </p:nvSpPr>
        <p:spPr>
          <a:xfrm>
            <a:off x="2736170" y="6302945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Flash SSD</a:t>
            </a:r>
          </a:p>
          <a:p>
            <a:pPr algn="ctr"/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(ext4)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EEE6D8-0416-4042-3657-DA04438284E6}"/>
              </a:ext>
            </a:extLst>
          </p:cNvPr>
          <p:cNvSpPr/>
          <p:nvPr/>
        </p:nvSpPr>
        <p:spPr>
          <a:xfrm>
            <a:off x="713880" y="1972087"/>
            <a:ext cx="2317750" cy="1888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21944-3351-D295-417B-12E2AA01A823}"/>
              </a:ext>
            </a:extLst>
          </p:cNvPr>
          <p:cNvSpPr/>
          <p:nvPr/>
        </p:nvSpPr>
        <p:spPr>
          <a:xfrm>
            <a:off x="3316207" y="1971674"/>
            <a:ext cx="2317750" cy="1888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A06146-AF61-83E9-ED40-3575F782F372}"/>
              </a:ext>
            </a:extLst>
          </p:cNvPr>
          <p:cNvSpPr txBox="1"/>
          <p:nvPr/>
        </p:nvSpPr>
        <p:spPr>
          <a:xfrm>
            <a:off x="1379950" y="273177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NUMA 0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9B2332-2887-68C3-3C94-F8979CE10355}"/>
              </a:ext>
            </a:extLst>
          </p:cNvPr>
          <p:cNvSpPr txBox="1"/>
          <p:nvPr/>
        </p:nvSpPr>
        <p:spPr>
          <a:xfrm>
            <a:off x="4010852" y="273177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NUMA 1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28CC45-6216-7D94-09DF-948F03950513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916593" y="3988495"/>
            <a:ext cx="0" cy="754185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6332C64-E77A-F86A-8E97-CBB4511B7463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871886" y="3988495"/>
            <a:ext cx="0" cy="700209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859D3A-7A0B-A6F5-89C7-FCD91B2A6163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294977" y="3988495"/>
            <a:ext cx="0" cy="1024069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88BBDBD-218E-4547-886D-B7531BABC160}"/>
              </a:ext>
            </a:extLst>
          </p:cNvPr>
          <p:cNvSpPr/>
          <p:nvPr/>
        </p:nvSpPr>
        <p:spPr>
          <a:xfrm>
            <a:off x="796430" y="2057400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0B0FC1-99F0-319C-CC45-C3DC4917D637}"/>
              </a:ext>
            </a:extLst>
          </p:cNvPr>
          <p:cNvSpPr/>
          <p:nvPr/>
        </p:nvSpPr>
        <p:spPr>
          <a:xfrm>
            <a:off x="1362107" y="2057400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2BA202-C46A-EB2D-70B7-5EF879E92E1F}"/>
              </a:ext>
            </a:extLst>
          </p:cNvPr>
          <p:cNvSpPr/>
          <p:nvPr/>
        </p:nvSpPr>
        <p:spPr>
          <a:xfrm>
            <a:off x="1943257" y="2057400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9D0E6B-FA1F-EFF9-8E92-A17BCC029EA6}"/>
              </a:ext>
            </a:extLst>
          </p:cNvPr>
          <p:cNvSpPr/>
          <p:nvPr/>
        </p:nvSpPr>
        <p:spPr>
          <a:xfrm>
            <a:off x="2527652" y="2057400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DF3F85-6ACE-6D96-04BE-58E88946DAE1}"/>
              </a:ext>
            </a:extLst>
          </p:cNvPr>
          <p:cNvSpPr/>
          <p:nvPr/>
        </p:nvSpPr>
        <p:spPr>
          <a:xfrm>
            <a:off x="796430" y="3410801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2E27B4-0F0A-DD93-A24B-8B70EA5DE4E6}"/>
              </a:ext>
            </a:extLst>
          </p:cNvPr>
          <p:cNvSpPr/>
          <p:nvPr/>
        </p:nvSpPr>
        <p:spPr>
          <a:xfrm>
            <a:off x="1362107" y="3410801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C90880-0BB3-8244-6C66-915C63497035}"/>
              </a:ext>
            </a:extLst>
          </p:cNvPr>
          <p:cNvSpPr/>
          <p:nvPr/>
        </p:nvSpPr>
        <p:spPr>
          <a:xfrm>
            <a:off x="1943257" y="3410801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D4F5CD-27EB-8A14-BA9E-C4A525AADD26}"/>
              </a:ext>
            </a:extLst>
          </p:cNvPr>
          <p:cNvSpPr/>
          <p:nvPr/>
        </p:nvSpPr>
        <p:spPr>
          <a:xfrm>
            <a:off x="2527652" y="3410801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CD7972-04F0-7DA6-F886-C282E3A9B758}"/>
              </a:ext>
            </a:extLst>
          </p:cNvPr>
          <p:cNvSpPr/>
          <p:nvPr/>
        </p:nvSpPr>
        <p:spPr>
          <a:xfrm>
            <a:off x="796430" y="2509502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5CB142-F1E5-23A4-4714-D75CF99331B1}"/>
              </a:ext>
            </a:extLst>
          </p:cNvPr>
          <p:cNvSpPr/>
          <p:nvPr/>
        </p:nvSpPr>
        <p:spPr>
          <a:xfrm>
            <a:off x="1362107" y="2509502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A309AF-8A6A-B5F4-F2B7-72DB95A48787}"/>
              </a:ext>
            </a:extLst>
          </p:cNvPr>
          <p:cNvSpPr/>
          <p:nvPr/>
        </p:nvSpPr>
        <p:spPr>
          <a:xfrm>
            <a:off x="1943257" y="2509502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09E8B7-2D38-3E61-6B86-0F18E9D81847}"/>
              </a:ext>
            </a:extLst>
          </p:cNvPr>
          <p:cNvSpPr/>
          <p:nvPr/>
        </p:nvSpPr>
        <p:spPr>
          <a:xfrm>
            <a:off x="2527652" y="2509502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1C3D9D-9BA7-33B9-7591-F299A74D965D}"/>
              </a:ext>
            </a:extLst>
          </p:cNvPr>
          <p:cNvSpPr/>
          <p:nvPr/>
        </p:nvSpPr>
        <p:spPr>
          <a:xfrm>
            <a:off x="796430" y="2961016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C4B5B9-94DA-77D5-9140-B07FB51846DC}"/>
              </a:ext>
            </a:extLst>
          </p:cNvPr>
          <p:cNvSpPr/>
          <p:nvPr/>
        </p:nvSpPr>
        <p:spPr>
          <a:xfrm>
            <a:off x="1362107" y="2961016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5F2C7B0-171D-BAAA-F6F9-488226F86EBE}"/>
              </a:ext>
            </a:extLst>
          </p:cNvPr>
          <p:cNvSpPr/>
          <p:nvPr/>
        </p:nvSpPr>
        <p:spPr>
          <a:xfrm>
            <a:off x="1943257" y="2961016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14DB26-7514-994F-85E6-9A83479BEA36}"/>
              </a:ext>
            </a:extLst>
          </p:cNvPr>
          <p:cNvSpPr/>
          <p:nvPr/>
        </p:nvSpPr>
        <p:spPr>
          <a:xfrm>
            <a:off x="2527652" y="2961016"/>
            <a:ext cx="417035" cy="368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336" descr="Icon&#10;&#10;Description automatically generated">
            <a:extLst>
              <a:ext uri="{FF2B5EF4-FFF2-40B4-BE49-F238E27FC236}">
                <a16:creationId xmlns:a16="http://schemas.microsoft.com/office/drawing/2014/main" id="{44E699BF-9C3B-43C0-2EE9-DA6B733D5E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363" y="2069313"/>
            <a:ext cx="174169" cy="296157"/>
          </a:xfrm>
          <a:prstGeom prst="rect">
            <a:avLst/>
          </a:prstGeom>
        </p:spPr>
      </p:pic>
      <p:pic>
        <p:nvPicPr>
          <p:cNvPr id="50" name="Graphic 15" descr="Browser window with solid fill">
            <a:extLst>
              <a:ext uri="{FF2B5EF4-FFF2-40B4-BE49-F238E27FC236}">
                <a16:creationId xmlns:a16="http://schemas.microsoft.com/office/drawing/2014/main" id="{35BD2F0C-910D-887F-E4BB-94C0206957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95466" y="2779418"/>
            <a:ext cx="359230" cy="359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53947F-58B3-FB40-7AA0-CF385C3239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2" y="4569265"/>
            <a:ext cx="514350" cy="485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8F7C7CF-B179-3CCF-EC66-9E9B8A5981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17" y="4569265"/>
            <a:ext cx="514350" cy="4857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60CEB36-E193-2135-7F48-0D2C63A9AAF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03" y="4781085"/>
            <a:ext cx="514350" cy="485775"/>
          </a:xfrm>
          <a:prstGeom prst="rect">
            <a:avLst/>
          </a:prstGeom>
        </p:spPr>
      </p:pic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C8B0E09-5CFC-08AF-A7C2-E40D1EB9DD31}"/>
              </a:ext>
            </a:extLst>
          </p:cNvPr>
          <p:cNvCxnSpPr>
            <a:cxnSpLocks/>
            <a:stCxn id="9" idx="1"/>
            <a:endCxn id="4" idx="1"/>
          </p:cNvCxnSpPr>
          <p:nvPr/>
        </p:nvCxnSpPr>
        <p:spPr>
          <a:xfrm rot="10800000" flipH="1">
            <a:off x="364092" y="2241431"/>
            <a:ext cx="432338" cy="2570722"/>
          </a:xfrm>
          <a:prstGeom prst="curvedConnector3">
            <a:avLst>
              <a:gd name="adj1" fmla="val -52875"/>
            </a:avLst>
          </a:prstGeom>
          <a:ln w="19050" cap="flat" cmpd="sng" algn="ctr">
            <a:solidFill>
              <a:srgbClr val="C00000"/>
            </a:solidFill>
            <a:prstDash val="sysDot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D4452A55-CB93-19C3-F8EB-19534573418F}"/>
              </a:ext>
            </a:extLst>
          </p:cNvPr>
          <p:cNvCxnSpPr>
            <a:cxnSpLocks/>
            <a:stCxn id="50" idx="0"/>
            <a:endCxn id="49" idx="0"/>
          </p:cNvCxnSpPr>
          <p:nvPr/>
        </p:nvCxnSpPr>
        <p:spPr>
          <a:xfrm rot="16200000" flipV="1">
            <a:off x="2380213" y="684549"/>
            <a:ext cx="710105" cy="3479633"/>
          </a:xfrm>
          <a:prstGeom prst="curvedConnector3">
            <a:avLst>
              <a:gd name="adj1" fmla="val 121461"/>
            </a:avLst>
          </a:prstGeom>
          <a:ln w="19050">
            <a:solidFill>
              <a:srgbClr val="0070C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240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29" grpId="1"/>
      <p:bldP spid="30" grpId="0"/>
      <p:bldP spid="30" grpId="1"/>
      <p:bldP spid="4" grpId="0" animBg="1"/>
      <p:bldP spid="31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2.1|4.5|8.5|1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4.1|4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2.5|37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15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3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3|6.2|10.4|1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2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5.4|3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4.2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5415</TotalTime>
  <Words>1544</Words>
  <Application>Microsoft Office PowerPoint</Application>
  <PresentationFormat>Widescreen</PresentationFormat>
  <Paragraphs>455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Arial,Sans-Serif</vt:lpstr>
      <vt:lpstr>Calibri</vt:lpstr>
      <vt:lpstr>Calibri Light</vt:lpstr>
      <vt:lpstr>Dreaming Outloud Pro</vt:lpstr>
      <vt:lpstr>Wingdings</vt:lpstr>
      <vt:lpstr>Office Theme</vt:lpstr>
      <vt:lpstr>FaaS in the Age of (sub-)μs I/O: A Performance Analysis of Snapshotting</vt:lpstr>
      <vt:lpstr>FaaS for Cloud Providers</vt:lpstr>
      <vt:lpstr>Cold Start: Killing Functions’ Performance</vt:lpstr>
      <vt:lpstr>Cold Start vs Resource Utilization</vt:lpstr>
      <vt:lpstr>Cold Start: μVM Snapshots to the Rescue</vt:lpstr>
      <vt:lpstr>Snapshot Restoration over Local Disk</vt:lpstr>
      <vt:lpstr>Modern Storage Hierarchy</vt:lpstr>
      <vt:lpstr>Snapshot Restoration over Persistent Memory</vt:lpstr>
      <vt:lpstr>Experimental Setup</vt:lpstr>
      <vt:lpstr>Function Classification</vt:lpstr>
      <vt:lpstr>Flash SSD vs Optane NVMe: Cold-start Latency</vt:lpstr>
      <vt:lpstr>Flash SSD vs Optane NVMe: Cold-start Latency</vt:lpstr>
      <vt:lpstr>Flash SSD vs Optane NVMe: Cold vs Warm</vt:lpstr>
      <vt:lpstr>Flash SSD vs Optane NVMe: Cold vs Warm</vt:lpstr>
      <vt:lpstr>Optane NVMe vs Optane DCPM: Cold-start Latency</vt:lpstr>
      <vt:lpstr>Optane NVMe vs Optane DCPM: Cold-start Latency</vt:lpstr>
      <vt:lpstr>Optane NVMe vs Optane DCPM: Cold-start Latency</vt:lpstr>
      <vt:lpstr>Optane DCPM vs SSDs: Resource Utilization</vt:lpstr>
      <vt:lpstr>Optane DCPM vs SSDs: Resource Utilization</vt:lpstr>
      <vt:lpstr>Optane DCPM: Warm Invocations</vt:lpstr>
      <vt:lpstr>Optane DCPM: Warm Invocations</vt:lpstr>
      <vt:lpstr>Experimental Setup: Multiple μVMs</vt:lpstr>
      <vt:lpstr>Flash SSD vs Optane NVMe: Cold-start Latency at Scale</vt:lpstr>
      <vt:lpstr>Flash SSD vs Optane NVMe: Cold-start Latency at Scale</vt:lpstr>
      <vt:lpstr>Optane NVMe vs Optane DCPM: Cold-start at Scale</vt:lpstr>
      <vt:lpstr>Optane NVMe vs Optane DCPM: Cold-start at Scale</vt:lpstr>
      <vt:lpstr>More in the paper</vt:lpstr>
      <vt:lpstr>Future Work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ckatsak</cp:lastModifiedBy>
  <cp:revision>444</cp:revision>
  <dcterms:created xsi:type="dcterms:W3CDTF">2022-05-17T18:13:17Z</dcterms:created>
  <dcterms:modified xsi:type="dcterms:W3CDTF">2022-06-12T14:43:27Z</dcterms:modified>
</cp:coreProperties>
</file>