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E17-F940-4570-96D1-B5C21DC7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40D94-489D-46CC-8EF4-18E721DCC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B575-C953-4440-BEB8-5ABCCF2E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B9F8-7099-4718-93D4-3C5A383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E09A-9989-4205-938E-7D78F609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2343-E577-462C-862B-4BED9F37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681B9-DD6A-4D0C-A7E2-A9C5E0ED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66-C345-411F-8FDF-C129D8E7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F00C-01CC-4C8B-AFE3-7F625E2E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4F40-F2B5-4B66-9764-A74A2C18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D2744-BCC0-47F2-B9B5-4011D25B2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6AA9F-B22E-4371-A1AC-6E4D57F16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8517-55A7-4679-80CE-CE70A646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8E435-DED1-441D-8853-226C3D81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02D9-A621-4CF4-8A54-A94F371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0B75-DB9F-410D-BC8B-B9278BC6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17B1-8BB6-4C44-AE60-23F8E17FA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CAF6-D7D4-4660-8125-AA058287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D27D9-A1CA-4AC1-B6D4-A6D162B7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C95B-FAEF-448C-897C-427069E0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975B-8D38-4CCB-B452-8F2E189E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9635-9062-4339-BB7A-2B1AA453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486F-9718-4268-B05E-BEDD0A67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4AB2F-957E-414F-82AC-C260579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4021-15B2-4EAA-850E-781CE4F3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5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CFC1-E682-4F1E-AA92-C6C4B1F4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32D9-EB3E-4951-91B6-AB4EA0BAE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1386-043F-4433-A6D3-22C67188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6254-E122-497D-B215-29463C83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78855-AC09-45DD-B396-3CAB991A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DD4EB-B455-4B5F-BD9F-329BAEE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E5A5-368A-49E7-ACDE-9488D47B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19E1-292C-4D70-BD92-B592AB14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5F84-4460-47CE-A589-2E3BC57A4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51642-A9EA-4318-B475-CD0886F68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5884F-3188-4162-A7E2-6823E35C6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D08E9-9B27-4850-B6AE-D256305E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1A5B2-84D5-424E-AA73-E0CFE903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BAEC9-4D1F-4C83-8029-BF665D04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7EC3-7568-4F2D-A425-00F6987D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20124-C89A-4457-B633-467D3677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92149-7CCC-4CF9-958A-FF18C5C6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AA3-0ECD-4BAF-8364-DFD622E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36506-3090-4C58-A0B0-DBCE25C6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BB574-8D69-4756-99CA-6B2ABCE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66C50-424C-4691-BA58-98651724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764B-318D-4069-A942-B4B74BCF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DD6D-9B01-465A-A92A-B8E962A9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77946-F94F-4B10-B858-D7579CA8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6502B-8A88-4248-BC54-9149C338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C92CD-B0F6-43A9-BD1B-C2846AC1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3E2F0-C927-456F-9AE9-1FB40A3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2AF9-4197-4E88-9F14-E2C347FE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0BFE4-B3F1-4AAE-9D28-1348C41F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B5662-9B01-472F-86EA-80E8E73C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3C86C-CBDE-4A06-9A90-11B7FF29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AD7ED-3C2F-49E4-A820-3EFEBF2E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3CD1F-8BEA-4367-839D-D0383B85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BCBEA-A84F-4314-9AC7-F25B3430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93FC-B1C6-4BD7-8D85-812702DF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6DAE-1573-4B6C-A519-0A170424D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7E3A-CD19-408C-AC3F-476E27287A34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E8AC-D669-48AE-B394-1BA7C19CB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42EE-8820-4673-8507-4AD86CFD1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2573-8465-4F29-B04E-757BC344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gi.di.uoa.gr/~k0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3E82-3414-44E5-9C06-E8D92EFD0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Δομές Δεδομένων και Τεχνικές Προγραμματισμού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675D1-F7E2-4487-85A3-B2EF246D7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Μανόλης </a:t>
            </a:r>
            <a:r>
              <a:rPr lang="el-GR" dirty="0" err="1"/>
              <a:t>Κουμπαράκης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7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BDE2-7DB3-459F-8CF1-6C86FFCB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του Μαθήματος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749D3-5FC1-4FB9-AFC1-8FA5ADB02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77523"/>
            <a:ext cx="96774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υνδεδεμένες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αναπαρα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στάσεις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δεδομένων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Αν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αδρομή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Ενότητες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Αφηρημένοι Τύποι Δεδομένων στη C.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Στοί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βε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Ουρές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Εισ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αγωγή στην Ανάλυση Αλγορίθμων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Λίστες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και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Συμ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βολοσειρές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α, σωροί, δένδρα εκφράσεων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Δυ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αδικά δένδρα αναζήτησης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AVL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αναζήτησης m δρόμων, δένδρα 2-3, δένδρα 2-3-4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κόκκινου-μαύρου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Δένδρ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(a,b), Β-δένδρα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Κατα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κερμ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ατισμός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Δομές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δεδομένων για σύνολα ξένα μεταξύ τους</a:t>
            </a:r>
            <a:endParaRPr kumimoji="0" lang="el-GR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Γράφοι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με β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άρ</a:t>
            </a:r>
            <a:r>
              <a:rPr kumimoji="0" lang="el-GR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η</a:t>
            </a:r>
            <a:endParaRPr lang="el-GR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Ελάχιστ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δένδρα επικάλυψης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Αλγόριθμοι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Ταξινόμησης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41E6-DAD6-44C0-9269-22FC0571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0B18-04E1-4233-BB87-1C7061B3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Ιστοσελίδα του μαθήματος: </a:t>
            </a:r>
            <a:r>
              <a:rPr lang="en-US" dirty="0">
                <a:hlinkClick r:id="rId2"/>
              </a:rPr>
              <a:t>http://cgi.di.uoa.gr/~k08/</a:t>
            </a:r>
            <a:endParaRPr lang="el-GR" dirty="0"/>
          </a:p>
          <a:p>
            <a:r>
              <a:rPr lang="el-GR" dirty="0"/>
              <a:t>Βαθμολόγηση:</a:t>
            </a:r>
          </a:p>
          <a:p>
            <a:pPr lvl="1"/>
            <a:r>
              <a:rPr lang="el-GR" dirty="0"/>
              <a:t>5 εργαστήρια: 1 μονάδα</a:t>
            </a:r>
          </a:p>
          <a:p>
            <a:pPr lvl="1"/>
            <a:r>
              <a:rPr lang="el-GR" dirty="0"/>
              <a:t>3 εργασίες: 4 μονάδες</a:t>
            </a:r>
          </a:p>
          <a:p>
            <a:pPr lvl="1"/>
            <a:r>
              <a:rPr lang="el-GR" dirty="0"/>
              <a:t>Τελικός: 5 μονάδες</a:t>
            </a:r>
          </a:p>
          <a:p>
            <a:r>
              <a:rPr lang="el-GR" dirty="0"/>
              <a:t>Περιβάλλον για συζήτηση, απορίες κλπ.: </a:t>
            </a:r>
            <a:r>
              <a:rPr lang="en-US" dirty="0"/>
              <a:t>Piazza</a:t>
            </a:r>
            <a:endParaRPr lang="el-GR" dirty="0"/>
          </a:p>
          <a:p>
            <a:r>
              <a:rPr lang="el-GR" dirty="0"/>
              <a:t>Εγγραφή στα εργαστήρια και στο </a:t>
            </a:r>
            <a:r>
              <a:rPr lang="en-US" dirty="0"/>
              <a:t>piazza </a:t>
            </a:r>
            <a:r>
              <a:rPr lang="el-GR" dirty="0"/>
              <a:t>από την ιστοσελίδα του μαθήματος.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03DE-302D-4D0E-8187-97C2432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Πρέπει να μας Ενδιαφέρουν οι Δομές Δεδομένων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A8C9-FF76-4503-AFC2-AF7B12D1C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θεμελιώδες τμήμα της Πληροφορικής!</a:t>
            </a:r>
          </a:p>
          <a:p>
            <a:r>
              <a:rPr lang="el-GR" dirty="0"/>
              <a:t>Τις συναντάμε παντού!</a:t>
            </a:r>
          </a:p>
          <a:p>
            <a:r>
              <a:rPr lang="el-GR" dirty="0"/>
              <a:t>Ας δούμε μερικά μοντέρνα παραδείγματα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050C-A169-4C86-8CBA-CD216D55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Διαδίκτυο, Παγκόσμιος Ιστός: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00926-F1D9-47B2-A93F-3AFE4A86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0858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3F7-A136-4DFC-9A5B-22936B1A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r>
              <a:rPr lang="en-US" dirty="0"/>
              <a:t>: </a:t>
            </a:r>
            <a:r>
              <a:rPr lang="en-US"/>
              <a:t>Inverted Indices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3927ED-B973-46DB-8777-059F774F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D784FA-3381-43A7-B8EF-DA2DCD1A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45" y="2124882"/>
            <a:ext cx="2753324" cy="13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4333-CFAE-4F11-AD04-74178C26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Κοινωνικά Δίκτυα: Γράφοι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D25A7-60D9-4A18-9282-A6AB6669A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422359"/>
            <a:ext cx="3220995" cy="1211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C4809-BA4E-474D-A417-F7C6624E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92" y="2063578"/>
            <a:ext cx="5277616" cy="41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021C-7F4D-47D0-958D-50DC8808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Δεδομένων: Β-δένδρα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3A8E1-1663-4437-B018-5F8402CC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9666"/>
            <a:ext cx="2143125" cy="2143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07340-DDC7-4417-8A7E-3CA0A390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43" y="2922617"/>
            <a:ext cx="7970761" cy="23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9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DFDC-2DA2-4855-9D17-090ED694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Images, Maps: R-Trees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C63DC-93D3-4F6C-A6A8-B9B025CAB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17" y="1690688"/>
            <a:ext cx="411631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73B57-7CDA-4E70-8487-E2D641669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9" y="1727758"/>
            <a:ext cx="2190750" cy="2085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E0C2D-9DBE-4641-BC70-ACB2D1247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59" y="4407886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1592-471D-464C-BC17-33AAB2F0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Torrents: </a:t>
            </a:r>
            <a:r>
              <a:rPr lang="el-GR" dirty="0"/>
              <a:t>Κατανεμημένοι Πίνακες Κατακερματισμού</a:t>
            </a:r>
            <a:r>
              <a:rPr lang="en-US" dirty="0"/>
              <a:t> (DHTs)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A36BB-B0FF-4DAD-832B-623EC594E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03" y="1805206"/>
            <a:ext cx="9125656" cy="51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190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Δομές Δεδομένων και Τεχνικές Προγραμματισμού</vt:lpstr>
      <vt:lpstr>Εισαγωγή</vt:lpstr>
      <vt:lpstr>Γιατί Πρέπει να μας Ενδιαφέρουν οι Δομές Δεδομένων</vt:lpstr>
      <vt:lpstr>Διαδίκτυο, Παγκόσμιος Ιστός: Γράφοι</vt:lpstr>
      <vt:lpstr>Μηχανές Αναζήτησης: Inverted Indices</vt:lpstr>
      <vt:lpstr>Κοινωνικά Δίκτυα: Γράφοι</vt:lpstr>
      <vt:lpstr>Βάσεις Δεδομένων: Β-δένδρα</vt:lpstr>
      <vt:lpstr>Images, Maps: R-Trees</vt:lpstr>
      <vt:lpstr>Torrents: Κατανεμημένοι Πίνακες Κατακερματισμού (DHTs)</vt:lpstr>
      <vt:lpstr>Περιεχόμενο του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Δομές Δεδομένων και Προγραμματιστικές Τεχνικές</dc:title>
  <dc:creator>manolis</dc:creator>
  <cp:lastModifiedBy>Manolis Koubarakis</cp:lastModifiedBy>
  <cp:revision>11</cp:revision>
  <dcterms:created xsi:type="dcterms:W3CDTF">2018-02-26T12:08:59Z</dcterms:created>
  <dcterms:modified xsi:type="dcterms:W3CDTF">2020-02-16T10:17:28Z</dcterms:modified>
</cp:coreProperties>
</file>