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4" r:id="rId5"/>
    <p:sldId id="259" r:id="rId6"/>
    <p:sldId id="260" r:id="rId7"/>
    <p:sldId id="265" r:id="rId8"/>
    <p:sldId id="261" r:id="rId9"/>
    <p:sldId id="262" r:id="rId10"/>
    <p:sldId id="26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9" autoAdjust="0"/>
    <p:restoredTop sz="94660"/>
  </p:normalViewPr>
  <p:slideViewPr>
    <p:cSldViewPr snapToGrid="0">
      <p:cViewPr varScale="1">
        <p:scale>
          <a:sx n="76" d="100"/>
          <a:sy n="76" d="100"/>
        </p:scale>
        <p:origin x="194" y="6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557E17-F940-4570-96D1-B5C21DC730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740D94-489D-46CC-8EF4-18E721DCC8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4EB575-C953-4440-BEB8-5ABCCF2E9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67E3A-CD19-408C-AC3F-476E27287A34}" type="datetimeFigureOut">
              <a:rPr lang="en-US" smtClean="0"/>
              <a:t>2/26/2018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73B9F8-7099-4718-93D4-3C5A383B8E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1EE09A-9989-4205-938E-7D78F6097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32573-8465-4F29-B04E-757BC3442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008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692343-E577-462C-862B-4BED9F375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4681B9-DD6A-4D0C-A7E2-A9C5E0ED97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E9EC66-C345-411F-8FDF-C129D8E70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67E3A-CD19-408C-AC3F-476E27287A34}" type="datetimeFigureOut">
              <a:rPr lang="en-US" smtClean="0"/>
              <a:t>2/26/2018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1FF00C-01CC-4C8B-AFE3-7F625E2E0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EA4F40-F2B5-4B66-9764-A74A2C184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32573-8465-4F29-B04E-757BC3442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420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08D2744-BCC0-47F2-B9B5-4011D25B2B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86AA9F-B22E-4371-A1AC-6E4D57F168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F88517-55A7-4679-80CE-CE70A6468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67E3A-CD19-408C-AC3F-476E27287A34}" type="datetimeFigureOut">
              <a:rPr lang="en-US" smtClean="0"/>
              <a:t>2/26/2018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18E435-DED1-441D-8853-226C3D814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3F02D9-A621-4CF4-8A54-A94F3719D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32573-8465-4F29-B04E-757BC3442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128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1A0B75-DB9F-410D-BC8B-B9278BC680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B817B1-8BB6-4C44-AE60-23F8E17FA3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19CAF6-D7D4-4660-8125-AA05828781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67E3A-CD19-408C-AC3F-476E27287A34}" type="datetimeFigureOut">
              <a:rPr lang="en-US" smtClean="0"/>
              <a:t>2/26/2018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BD27D9-A1CA-4AC1-B6D4-A6D162B77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09C95B-FAEF-448C-897C-427069E09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32573-8465-4F29-B04E-757BC3442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841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1975B-8D38-4CCB-B452-8F2E189E7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F59635-9062-4339-BB7A-2B1AA453CB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8A486F-9718-4268-B05E-BEDD0A67B6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67E3A-CD19-408C-AC3F-476E27287A34}" type="datetimeFigureOut">
              <a:rPr lang="en-US" smtClean="0"/>
              <a:t>2/26/2018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64AB2F-957E-414F-82AC-C260579D8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E14021-15B2-4EAA-850E-781CE4F3A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32573-8465-4F29-B04E-757BC3442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454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3CFC1-E682-4F1E-AA92-C6C4B1F4A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0532D9-EB3E-4951-91B6-AB4EA0BAE3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241386-043F-4433-A6D3-22C6718834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266254-E122-497D-B215-29463C83E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67E3A-CD19-408C-AC3F-476E27287A34}" type="datetimeFigureOut">
              <a:rPr lang="en-US" smtClean="0"/>
              <a:t>2/26/2018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A78855-AC09-45DD-B396-3CAB991A5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4DD4EB-B455-4B5F-BD9F-329BAEEE2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32573-8465-4F29-B04E-757BC3442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912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3CE5A5-368A-49E7-ACDE-9488D47BE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9A19E1-292C-4D70-BD92-B592AB14A4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DA5F84-4460-47CE-A589-2E3BC57A47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5C51642-A9EA-4318-B475-CD0886F686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45884F-3188-4162-A7E2-6823E35C64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F5D08E9-9B27-4850-B6AE-D256305ED4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67E3A-CD19-408C-AC3F-476E27287A34}" type="datetimeFigureOut">
              <a:rPr lang="en-US" smtClean="0"/>
              <a:t>2/26/2018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9F1A5B2-84D5-424E-AA73-E0CFE9033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7CBAEC9-4D1F-4C83-8029-BF665D04B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32573-8465-4F29-B04E-757BC3442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052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C7EC3-7568-4F2D-A425-00F6987DFE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220124-C89A-4457-B633-467D36776C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67E3A-CD19-408C-AC3F-476E27287A34}" type="datetimeFigureOut">
              <a:rPr lang="en-US" smtClean="0"/>
              <a:t>2/26/2018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692149-7CCC-4CF9-958A-FF18C5C6F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546AA3-0ECD-4BAF-8364-DFD622EED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32573-8465-4F29-B04E-757BC3442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848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936506-3090-4C58-A0B0-DBCE25C67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67E3A-CD19-408C-AC3F-476E27287A34}" type="datetimeFigureOut">
              <a:rPr lang="en-US" smtClean="0"/>
              <a:t>2/26/2018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CFBB574-8D69-4756-99CA-6B2ABCEBE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666C50-424C-4691-BA58-986517242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32573-8465-4F29-B04E-757BC3442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763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11764B-318D-4069-A942-B4B74BCFD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C7DD6D-9B01-465A-A92A-B8E962A986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777946-F94F-4B10-B858-D7579CA8A4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06502B-8A88-4248-BC54-9149C338F8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67E3A-CD19-408C-AC3F-476E27287A34}" type="datetimeFigureOut">
              <a:rPr lang="en-US" smtClean="0"/>
              <a:t>2/26/2018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1C92CD-B0F6-43A9-BD1B-C2846AC11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E3E2F0-C927-456F-9AE9-1FB40A3DF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32573-8465-4F29-B04E-757BC3442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814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92AF9-4197-4E88-9F14-E2C347FE2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830BFE4-B3F1-4AAE-9D28-1348C41F32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BB5662-9B01-472F-86EA-80E8E73C4C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93C86C-CBDE-4A06-9A90-11B7FF293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67E3A-CD19-408C-AC3F-476E27287A34}" type="datetimeFigureOut">
              <a:rPr lang="en-US" smtClean="0"/>
              <a:t>2/26/2018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8AD7ED-3C2F-49E4-A820-3EFEBF2E0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83CD1F-8BEA-4367-839D-D0383B852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32573-8465-4F29-B04E-757BC3442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231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5DBCBEA-A84F-4314-9AC7-F25B34300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6193FC-B1C6-4BD7-8D85-812702DFD0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416DAE-1573-4B6C-A519-0A170424D4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667E3A-CD19-408C-AC3F-476E27287A34}" type="datetimeFigureOut">
              <a:rPr lang="en-US" smtClean="0"/>
              <a:t>2/26/2018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51E8AC-D669-48AE-B394-1BA7C19CBF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C642EE-8820-4673-8507-4AD86CFD10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932573-8465-4F29-B04E-757BC3442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899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cgi.di.uoa.gr/~k08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273E82-3414-44E5-9C06-E8D92EFD0D3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/>
              <a:t>Δομές Δεδομένων και Τεχνικές Προγραμματισμού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9675D1-F7E2-4487-85A3-B2EF246D702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  <a:p>
            <a:r>
              <a:rPr lang="el-GR" dirty="0"/>
              <a:t>Μανόλης </a:t>
            </a:r>
            <a:r>
              <a:rPr lang="el-GR" dirty="0" err="1"/>
              <a:t>Κουμπαράκης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65754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66BDE2-7DB3-459F-8CF1-6C86FFCB1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Περιεχόμενο του Μαθήματος</a:t>
            </a:r>
            <a:endParaRPr lang="en-US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0A6749D3-5FC1-4FB9-AFC1-8FA5ADB02970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838200" y="1477523"/>
            <a:ext cx="9677400" cy="5047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l-GR" altLang="en-US" sz="1600" dirty="0">
                <a:solidFill>
                  <a:srgbClr val="000000"/>
                </a:solidFill>
                <a:cs typeface="Arial" panose="020B0604020202020204" pitchFamily="34" charset="0"/>
              </a:rPr>
              <a:t>Σ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υνδεδεμένες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αναπαρα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στάσεις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δεδομένων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cs typeface="Arial" panose="020B0604020202020204" pitchFamily="34" charset="0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Αν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αδρομή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Ενότητες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και Αφηρημένοι Τύποι Δεδομένων στη C. 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Στοί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βε</a:t>
            </a:r>
            <a:r>
              <a:rPr kumimoji="0" lang="el-GR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ς</a:t>
            </a:r>
            <a:endParaRPr lang="el-GR" altLang="en-US" sz="16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Ουρές</a:t>
            </a:r>
            <a:endParaRPr lang="el-GR" altLang="en-US" sz="16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Εισ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αγωγή στην Ανάλυση Αλγορίθμων</a:t>
            </a:r>
            <a:endParaRPr kumimoji="0" lang="el-GR" altLang="en-US" sz="16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cs typeface="Arial" panose="020B0604020202020204" pitchFamily="34" charset="0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Λίστες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και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Συμ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βολοσειρές</a:t>
            </a:r>
            <a:endParaRPr kumimoji="0" lang="el-GR" altLang="en-US" sz="16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cs typeface="Arial" panose="020B0604020202020204" pitchFamily="34" charset="0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Δένδρ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α, σωροί, δένδρα εκφράσεων</a:t>
            </a:r>
            <a:endParaRPr kumimoji="0" lang="el-GR" altLang="en-US" sz="16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cs typeface="Arial" panose="020B0604020202020204" pitchFamily="34" charset="0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Δυ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αδικά δένδρα αναζήτησης</a:t>
            </a:r>
            <a:endParaRPr kumimoji="0" lang="el-GR" altLang="en-US" sz="16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cs typeface="Arial" panose="020B0604020202020204" pitchFamily="34" charset="0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Δένδρ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α AVL</a:t>
            </a:r>
            <a:endParaRPr kumimoji="0" lang="el-GR" altLang="en-US" sz="16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cs typeface="Arial" panose="020B0604020202020204" pitchFamily="34" charset="0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Δένδρ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α αναζήτησης m δρόμων, δένδρα 2-3, δένδρα 2-3-4</a:t>
            </a:r>
            <a:endParaRPr kumimoji="0" lang="el-GR" altLang="en-US" sz="16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cs typeface="Arial" panose="020B0604020202020204" pitchFamily="34" charset="0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Δένδρ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α κόκκινου-μαύρου</a:t>
            </a:r>
            <a:endParaRPr kumimoji="0" lang="el-GR" altLang="en-US" sz="16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cs typeface="Arial" panose="020B0604020202020204" pitchFamily="34" charset="0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Δένδρ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α (a,b), Β-δένδρα</a:t>
            </a:r>
            <a:endParaRPr kumimoji="0" lang="el-GR" altLang="en-US" sz="16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cs typeface="Arial" panose="020B0604020202020204" pitchFamily="34" charset="0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Κατα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κερμ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ατισμός</a:t>
            </a:r>
            <a:endParaRPr kumimoji="0" lang="el-GR" altLang="en-US" sz="16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cs typeface="Arial" panose="020B0604020202020204" pitchFamily="34" charset="0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Δομές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δεδομένων για σύνολα ξένα μεταξύ τους</a:t>
            </a:r>
            <a:endParaRPr kumimoji="0" lang="el-GR" altLang="en-US" sz="16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cs typeface="Arial" panose="020B0604020202020204" pitchFamily="34" charset="0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Γράφοι</a:t>
            </a:r>
            <a:endParaRPr lang="el-GR" altLang="en-US" sz="16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Γράφοι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με β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άρ</a:t>
            </a:r>
            <a:r>
              <a:rPr kumimoji="0" lang="el-GR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η</a:t>
            </a:r>
            <a:endParaRPr lang="el-GR" altLang="en-US" sz="16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Ελάχιστ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α δένδρα επικάλυψης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Αλγόριθμοι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Ταξινόμησης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36016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E441E6-DAD6-44C0-9269-22FC05712C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Εισαγωγή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0E0B18-04E1-4233-BB87-1C7061B3BD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Ιστοσελίδα του μαθήματος: </a:t>
            </a:r>
            <a:r>
              <a:rPr lang="en-US" dirty="0">
                <a:hlinkClick r:id="rId2"/>
              </a:rPr>
              <a:t>http://cgi.di.uoa.gr/~k08/</a:t>
            </a:r>
            <a:endParaRPr lang="el-GR" dirty="0"/>
          </a:p>
          <a:p>
            <a:r>
              <a:rPr lang="el-GR" dirty="0"/>
              <a:t>Βαθμολόγηση:</a:t>
            </a:r>
          </a:p>
          <a:p>
            <a:pPr lvl="1"/>
            <a:r>
              <a:rPr lang="el-GR" dirty="0"/>
              <a:t>5 εργαστήρια: 1 μονάδα</a:t>
            </a:r>
          </a:p>
          <a:p>
            <a:pPr lvl="1"/>
            <a:r>
              <a:rPr lang="el-GR" dirty="0"/>
              <a:t>3 εργασίες: 4 μονάδες</a:t>
            </a:r>
          </a:p>
          <a:p>
            <a:pPr lvl="1"/>
            <a:r>
              <a:rPr lang="el-GR" dirty="0"/>
              <a:t>Τελικός: 5 μονάδες</a:t>
            </a:r>
          </a:p>
          <a:p>
            <a:r>
              <a:rPr lang="el-GR" dirty="0"/>
              <a:t>Περιβάλλον για συζήτηση, απορίες κλπ.: </a:t>
            </a:r>
            <a:r>
              <a:rPr lang="en-US" dirty="0"/>
              <a:t>Piazza</a:t>
            </a:r>
            <a:endParaRPr lang="el-GR" dirty="0"/>
          </a:p>
          <a:p>
            <a:r>
              <a:rPr lang="el-GR" dirty="0"/>
              <a:t>Εγγραφή στα εργαστήρια και στο </a:t>
            </a:r>
            <a:r>
              <a:rPr lang="en-US" dirty="0"/>
              <a:t>piazza </a:t>
            </a:r>
            <a:r>
              <a:rPr lang="el-GR" dirty="0"/>
              <a:t>από την ιστοσελίδα του μαθήματος.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41685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9103DE-302D-4D0E-8187-97C2432A4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Γιατί Πρέπει να μας Ενδιαφέρουν οι Δομές Δεδομένων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4EA8C9-FF76-4503-AFC2-AF7B12D1C4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Είναι θεμελιώδες τμήμα της Πληροφορικής!</a:t>
            </a:r>
          </a:p>
          <a:p>
            <a:r>
              <a:rPr lang="el-GR" dirty="0"/>
              <a:t>Τις συναντάμε παντού!</a:t>
            </a:r>
          </a:p>
          <a:p>
            <a:r>
              <a:rPr lang="el-GR" dirty="0"/>
              <a:t>Ας δούμε μερικά μοντέρνα παραδείγματα 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3415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CA050C-A169-4C86-8CBA-CD216D559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Διαδίκτυο, Παγκόσμιος Ιστός: Γράφοι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B900926-F1D9-47B2-A93F-3AFE4A862D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</p:spTree>
    <p:extLst>
      <p:ext uri="{BB962C8B-B14F-4D97-AF65-F5344CB8AC3E}">
        <p14:creationId xmlns:p14="http://schemas.microsoft.com/office/powerpoint/2010/main" val="29085805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53E3F7-A136-4DFC-9A5B-22936B1A72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Μηχανές Αναζήτησης</a:t>
            </a:r>
            <a:r>
              <a:rPr lang="en-US" dirty="0"/>
              <a:t>: </a:t>
            </a:r>
            <a:r>
              <a:rPr lang="en-US"/>
              <a:t>Inverted Indices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C3927ED-B973-46DB-8777-059F774F7A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8136" y="1825625"/>
            <a:ext cx="5795727" cy="4351338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AD784FA-3381-43A7-B8EF-DA2DCD1A46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4145" y="2124882"/>
            <a:ext cx="2753324" cy="1376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4147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444333-CFAE-4F11-AD04-74178C26E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Κοινωνικά Δίκτυα: Γράφοι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4DD25A7-60D9-4A18-9282-A6AB6669A0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4995" y="422359"/>
            <a:ext cx="3220995" cy="1211094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EAC4809-BA4E-474D-A417-F7C6624E71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7192" y="2063578"/>
            <a:ext cx="5277616" cy="4185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7123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3D021C-7F4D-47D0-958D-50DC88087D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Βάσεις Δεδομένων: Β-δένδρα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8D3A8E1-1663-4437-B018-5F8402CC34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719666"/>
            <a:ext cx="2143125" cy="2143125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9A07340-DDC7-4417-8A7E-3CA0A390FB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4443" y="2922617"/>
            <a:ext cx="7970761" cy="2335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2991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4DFDC-2DA2-4855-9D17-090ED6941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Images, Maps: R-Trees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14C63DC-93D3-4F6C-A6A8-B9B025CABD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7417" y="1690688"/>
            <a:ext cx="4116311" cy="4351338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4973B57-7CDA-4E70-8487-E2D641669C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609" y="1727758"/>
            <a:ext cx="2190750" cy="20859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7EE0C2D-9DBE-4641-BC70-ACB2D12475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5159" y="4407886"/>
            <a:ext cx="3019425" cy="151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9988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6B1592-471D-464C-BC17-33AAB2F0E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Torrents: </a:t>
            </a:r>
            <a:r>
              <a:rPr lang="el-GR" dirty="0"/>
              <a:t>Κατανεμημένοι Πίνακες Κατακερματισμού</a:t>
            </a:r>
            <a:r>
              <a:rPr lang="en-US" dirty="0"/>
              <a:t> (DHTs)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10A36BB-B0FF-4DAD-832B-623EC594EF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98003" y="1805206"/>
            <a:ext cx="9125656" cy="5133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4123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190</Words>
  <Application>Microsoft Office PowerPoint</Application>
  <PresentationFormat>Widescreen</PresentationFormat>
  <Paragraphs>41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Δομές Δεδομένων και Τεχνικές Προγραμματισμού</vt:lpstr>
      <vt:lpstr>Εισαγωγή</vt:lpstr>
      <vt:lpstr>Γιατί Πρέπει να μας Ενδιαφέρουν οι Δομές Δεδομένων</vt:lpstr>
      <vt:lpstr>Διαδίκτυο, Παγκόσμιος Ιστός: Γράφοι</vt:lpstr>
      <vt:lpstr>Μηχανές Αναζήτησης: Inverted Indices</vt:lpstr>
      <vt:lpstr>Κοινωνικά Δίκτυα: Γράφοι</vt:lpstr>
      <vt:lpstr>Βάσεις Δεδομένων: Β-δένδρα</vt:lpstr>
      <vt:lpstr>Images, Maps: R-Trees</vt:lpstr>
      <vt:lpstr>Torrents: Κατανεμημένοι Πίνακες Κατακερματισμού (DHTs)</vt:lpstr>
      <vt:lpstr>Περιεχόμενο του Μαθήματος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Δομές Δεδομένων και Προγραμματιστικές Τεχνικές</dc:title>
  <dc:creator>manolis</dc:creator>
  <cp:lastModifiedBy>manolis</cp:lastModifiedBy>
  <cp:revision>11</cp:revision>
  <dcterms:created xsi:type="dcterms:W3CDTF">2018-02-26T12:08:59Z</dcterms:created>
  <dcterms:modified xsi:type="dcterms:W3CDTF">2018-02-26T12:59:05Z</dcterms:modified>
</cp:coreProperties>
</file>